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4"/>
  </p:notesMasterIdLst>
  <p:sldIdLst>
    <p:sldId id="281" r:id="rId2"/>
    <p:sldId id="282" r:id="rId3"/>
    <p:sldId id="303" r:id="rId4"/>
    <p:sldId id="304" r:id="rId5"/>
    <p:sldId id="283" r:id="rId6"/>
    <p:sldId id="284" r:id="rId7"/>
    <p:sldId id="285" r:id="rId8"/>
    <p:sldId id="286" r:id="rId9"/>
    <p:sldId id="287" r:id="rId10"/>
    <p:sldId id="288" r:id="rId11"/>
    <p:sldId id="289" r:id="rId12"/>
    <p:sldId id="290" r:id="rId13"/>
    <p:sldId id="291" r:id="rId14"/>
    <p:sldId id="293" r:id="rId15"/>
    <p:sldId id="298" r:id="rId16"/>
    <p:sldId id="299" r:id="rId17"/>
    <p:sldId id="297" r:id="rId18"/>
    <p:sldId id="315" r:id="rId19"/>
    <p:sldId id="302" r:id="rId20"/>
    <p:sldId id="306" r:id="rId21"/>
    <p:sldId id="311" r:id="rId22"/>
    <p:sldId id="314" r:id="rId23"/>
    <p:sldId id="317" r:id="rId24"/>
    <p:sldId id="318" r:id="rId25"/>
    <p:sldId id="319" r:id="rId26"/>
    <p:sldId id="312" r:id="rId27"/>
    <p:sldId id="316" r:id="rId28"/>
    <p:sldId id="313" r:id="rId29"/>
    <p:sldId id="309" r:id="rId30"/>
    <p:sldId id="305" r:id="rId31"/>
    <p:sldId id="310" r:id="rId32"/>
    <p:sldId id="308" r:id="rId33"/>
  </p:sldIdLst>
  <p:sldSz cx="9144000" cy="5143500" type="screen16x9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FAFF"/>
    <a:srgbClr val="FF4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DFF"/>
          </a:solidFill>
        </a:fill>
      </a:tcStyle>
    </a:wholeTbl>
    <a:band2H>
      <a:tcTxStyle/>
      <a:tcStyle>
        <a:tcBdr/>
        <a:fill>
          <a:solidFill>
            <a:srgbClr val="E6E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5CBDF"/>
          </a:solidFill>
        </a:fill>
      </a:tcStyle>
    </a:wholeTbl>
    <a:band2H>
      <a:tcTxStyle/>
      <a:tcStyle>
        <a:tcBdr/>
        <a:fill>
          <a:solidFill>
            <a:srgbClr val="EBE7F0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BE3FB"/>
          </a:solidFill>
        </a:fill>
      </a:tcStyle>
    </a:wholeTbl>
    <a:band2H>
      <a:tcTxStyle/>
      <a:tcStyle>
        <a:tcBdr/>
        <a:fill>
          <a:solidFill>
            <a:srgbClr val="E7F2FD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467"/>
    <p:restoredTop sz="94645"/>
  </p:normalViewPr>
  <p:slideViewPr>
    <p:cSldViewPr snapToGrid="0">
      <p:cViewPr varScale="1">
        <p:scale>
          <a:sx n="198" d="100"/>
          <a:sy n="198" d="100"/>
        </p:scale>
        <p:origin x="92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Shape 58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87" name="Shape 58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400">
        <a:latin typeface="+mj-lt"/>
        <a:ea typeface="+mj-ea"/>
        <a:cs typeface="+mj-cs"/>
        <a:sym typeface="Arial"/>
      </a:defRPr>
    </a:lvl1pPr>
    <a:lvl2pPr indent="228600" latinLnBrk="0">
      <a:defRPr sz="1400">
        <a:latin typeface="+mj-lt"/>
        <a:ea typeface="+mj-ea"/>
        <a:cs typeface="+mj-cs"/>
        <a:sym typeface="Arial"/>
      </a:defRPr>
    </a:lvl2pPr>
    <a:lvl3pPr indent="457200" latinLnBrk="0">
      <a:defRPr sz="1400">
        <a:latin typeface="+mj-lt"/>
        <a:ea typeface="+mj-ea"/>
        <a:cs typeface="+mj-cs"/>
        <a:sym typeface="Arial"/>
      </a:defRPr>
    </a:lvl3pPr>
    <a:lvl4pPr indent="685800" latinLnBrk="0">
      <a:defRPr sz="1400">
        <a:latin typeface="+mj-lt"/>
        <a:ea typeface="+mj-ea"/>
        <a:cs typeface="+mj-cs"/>
        <a:sym typeface="Arial"/>
      </a:defRPr>
    </a:lvl4pPr>
    <a:lvl5pPr indent="914400" latinLnBrk="0">
      <a:defRPr sz="1400">
        <a:latin typeface="+mj-lt"/>
        <a:ea typeface="+mj-ea"/>
        <a:cs typeface="+mj-cs"/>
        <a:sym typeface="Arial"/>
      </a:defRPr>
    </a:lvl5pPr>
    <a:lvl6pPr indent="1143000" latinLnBrk="0">
      <a:defRPr sz="1400">
        <a:latin typeface="+mj-lt"/>
        <a:ea typeface="+mj-ea"/>
        <a:cs typeface="+mj-cs"/>
        <a:sym typeface="Arial"/>
      </a:defRPr>
    </a:lvl6pPr>
    <a:lvl7pPr indent="1371600" latinLnBrk="0">
      <a:defRPr sz="1400">
        <a:latin typeface="+mj-lt"/>
        <a:ea typeface="+mj-ea"/>
        <a:cs typeface="+mj-cs"/>
        <a:sym typeface="Arial"/>
      </a:defRPr>
    </a:lvl7pPr>
    <a:lvl8pPr indent="1600200" latinLnBrk="0">
      <a:defRPr sz="1400">
        <a:latin typeface="+mj-lt"/>
        <a:ea typeface="+mj-ea"/>
        <a:cs typeface="+mj-cs"/>
        <a:sym typeface="Arial"/>
      </a:defRPr>
    </a:lvl8pPr>
    <a:lvl9pPr indent="1828800" latinLnBrk="0">
      <a:defRPr sz="1400">
        <a:latin typeface="+mj-lt"/>
        <a:ea typeface="+mj-ea"/>
        <a:cs typeface="+mj-cs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32979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600025" y="1371600"/>
            <a:ext cx="5670301" cy="1478100"/>
          </a:xfrm>
          <a:prstGeom prst="rect">
            <a:avLst/>
          </a:prstGeom>
        </p:spPr>
        <p:txBody>
          <a:bodyPr/>
          <a:lstStyle>
            <a:lvl1pPr>
              <a:defRPr sz="5200"/>
            </a:lvl1pPr>
          </a:lstStyle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00025" y="3080149"/>
            <a:ext cx="5612701" cy="1160401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228600">
              <a:buClrTx/>
              <a:buSzTx/>
              <a:buFontTx/>
              <a:buNone/>
              <a:defRPr sz="2800" b="0">
                <a:solidFill>
                  <a:srgbClr val="2D8FE2"/>
                </a:solidFill>
              </a:defRPr>
            </a:lvl1pPr>
            <a:lvl2pPr marL="342900" indent="247650">
              <a:buClrTx/>
              <a:buSzTx/>
              <a:buFontTx/>
              <a:buNone/>
              <a:defRPr sz="2800" b="0">
                <a:solidFill>
                  <a:srgbClr val="2D8FE2"/>
                </a:solidFill>
              </a:defRPr>
            </a:lvl2pPr>
            <a:lvl3pPr marL="342900" indent="723900">
              <a:buClrTx/>
              <a:buSzTx/>
              <a:buFontTx/>
              <a:buNone/>
              <a:defRPr sz="2800" b="0">
                <a:solidFill>
                  <a:srgbClr val="2D8FE2"/>
                </a:solidFill>
              </a:defRPr>
            </a:lvl3pPr>
            <a:lvl4pPr marL="342900" indent="1181100">
              <a:buClrTx/>
              <a:buSzTx/>
              <a:buFontTx/>
              <a:buNone/>
              <a:defRPr sz="2800" b="0">
                <a:solidFill>
                  <a:srgbClr val="2D8FE2"/>
                </a:solidFill>
              </a:defRPr>
            </a:lvl4pPr>
            <a:lvl5pPr marL="342900" indent="1638300">
              <a:buClrTx/>
              <a:buSzTx/>
              <a:buFontTx/>
              <a:buNone/>
              <a:defRPr sz="2800" b="0">
                <a:solidFill>
                  <a:srgbClr val="2D8FE2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Google Shape;20;p3"/>
          <p:cNvSpPr/>
          <p:nvPr/>
        </p:nvSpPr>
        <p:spPr>
          <a:xfrm flipH="1">
            <a:off x="108" y="-2"/>
            <a:ext cx="77101" cy="5143501"/>
          </a:xfrm>
          <a:prstGeom prst="rect">
            <a:avLst/>
          </a:prstGeom>
          <a:solidFill>
            <a:srgbClr val="2D8FE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White-Single Wo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2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Grey-Blank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10;p15"/>
          <p:cNvSpPr/>
          <p:nvPr/>
        </p:nvSpPr>
        <p:spPr>
          <a:xfrm>
            <a:off x="-2" y="-2"/>
            <a:ext cx="9144001" cy="5143501"/>
          </a:xfrm>
          <a:prstGeom prst="rect">
            <a:avLst/>
          </a:prstGeom>
          <a:solidFill>
            <a:srgbClr val="53718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3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ue-Blank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16;p16"/>
          <p:cNvSpPr/>
          <p:nvPr/>
        </p:nvSpPr>
        <p:spPr>
          <a:xfrm>
            <a:off x="-2" y="-2"/>
            <a:ext cx="9144001" cy="5143501"/>
          </a:xfrm>
          <a:prstGeom prst="rect">
            <a:avLst/>
          </a:prstGeom>
          <a:solidFill>
            <a:srgbClr val="2D8FE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5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4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ck-Blank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5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Non-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6619" y="2699005"/>
            <a:ext cx="2808901" cy="177360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2286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1pPr>
            <a:lvl2pPr marL="342900" indent="24765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2pPr>
            <a:lvl3pPr marL="342900" indent="7239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3pPr>
            <a:lvl4pPr marL="342900" indent="11811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4pPr>
            <a:lvl5pPr marL="342900" indent="16383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2" name="Title Text"/>
          <p:cNvSpPr txBox="1">
            <a:spLocks noGrp="1"/>
          </p:cNvSpPr>
          <p:nvPr>
            <p:ph type="title"/>
          </p:nvPr>
        </p:nvSpPr>
        <p:spPr>
          <a:xfrm>
            <a:off x="306619" y="768095"/>
            <a:ext cx="2851800" cy="955502"/>
          </a:xfrm>
          <a:prstGeom prst="rect">
            <a:avLst/>
          </a:prstGeom>
        </p:spPr>
        <p:txBody>
          <a:bodyPr anchor="t"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pic>
        <p:nvPicPr>
          <p:cNvPr id="163" name="Google Shape;130;p18" descr="Google Shape;130;p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500" y="0"/>
            <a:ext cx="5143500" cy="5143500"/>
          </a:xfrm>
          <a:prstGeom prst="rect">
            <a:avLst/>
          </a:prstGeom>
          <a:ln w="12700">
            <a:miter lim="400000"/>
          </a:ln>
        </p:spPr>
      </p:pic>
      <p:sp>
        <p:nvSpPr>
          <p:cNvPr id="16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United Sta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6619" y="2699005"/>
            <a:ext cx="2808901" cy="177360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2286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1pPr>
            <a:lvl2pPr marL="342900" indent="24765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2pPr>
            <a:lvl3pPr marL="342900" indent="7239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3pPr>
            <a:lvl4pPr marL="342900" indent="11811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4pPr>
            <a:lvl5pPr marL="342900" indent="16383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2" name="Title Text"/>
          <p:cNvSpPr txBox="1">
            <a:spLocks noGrp="1"/>
          </p:cNvSpPr>
          <p:nvPr>
            <p:ph type="title"/>
          </p:nvPr>
        </p:nvSpPr>
        <p:spPr>
          <a:xfrm>
            <a:off x="306619" y="768095"/>
            <a:ext cx="2851800" cy="955502"/>
          </a:xfrm>
          <a:prstGeom prst="rect">
            <a:avLst/>
          </a:prstGeom>
        </p:spPr>
        <p:txBody>
          <a:bodyPr anchor="t"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pic>
        <p:nvPicPr>
          <p:cNvPr id="173" name="Google Shape;137;p19" descr="Google Shape;137;p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500" y="12"/>
            <a:ext cx="5143500" cy="5143501"/>
          </a:xfrm>
          <a:prstGeom prst="rect">
            <a:avLst/>
          </a:prstGeom>
          <a:ln w="12700">
            <a:miter lim="400000"/>
          </a:ln>
        </p:spPr>
      </p:pic>
      <p:sp>
        <p:nvSpPr>
          <p:cNvPr id="17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World 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6619" y="2699005"/>
            <a:ext cx="2808901" cy="177360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2286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1pPr>
            <a:lvl2pPr marL="342900" indent="24765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2pPr>
            <a:lvl3pPr marL="342900" indent="7239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3pPr>
            <a:lvl4pPr marL="342900" indent="11811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4pPr>
            <a:lvl5pPr marL="342900" indent="16383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2" name="Title Text"/>
          <p:cNvSpPr txBox="1">
            <a:spLocks noGrp="1"/>
          </p:cNvSpPr>
          <p:nvPr>
            <p:ph type="title"/>
          </p:nvPr>
        </p:nvSpPr>
        <p:spPr>
          <a:xfrm>
            <a:off x="306619" y="768095"/>
            <a:ext cx="2851800" cy="955502"/>
          </a:xfrm>
          <a:prstGeom prst="rect">
            <a:avLst/>
          </a:prstGeom>
        </p:spPr>
        <p:txBody>
          <a:bodyPr anchor="t"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pic>
        <p:nvPicPr>
          <p:cNvPr id="183" name="Google Shape;145;p20" descr="Google Shape;145;p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0769" y="0"/>
            <a:ext cx="5143501" cy="5143500"/>
          </a:xfrm>
          <a:prstGeom prst="rect">
            <a:avLst/>
          </a:prstGeom>
          <a:ln w="12700">
            <a:miter lim="400000"/>
          </a:ln>
        </p:spPr>
      </p:pic>
      <p:sp>
        <p:nvSpPr>
          <p:cNvPr id="18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North American Un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6619" y="2699005"/>
            <a:ext cx="2808901" cy="177360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2286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1pPr>
            <a:lvl2pPr marL="342900" indent="24765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2pPr>
            <a:lvl3pPr marL="342900" indent="7239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3pPr>
            <a:lvl4pPr marL="342900" indent="11811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4pPr>
            <a:lvl5pPr marL="342900" indent="16383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2" name="Title Text"/>
          <p:cNvSpPr txBox="1">
            <a:spLocks noGrp="1"/>
          </p:cNvSpPr>
          <p:nvPr>
            <p:ph type="title"/>
          </p:nvPr>
        </p:nvSpPr>
        <p:spPr>
          <a:xfrm>
            <a:off x="306619" y="768095"/>
            <a:ext cx="2851800" cy="955502"/>
          </a:xfrm>
          <a:prstGeom prst="rect">
            <a:avLst/>
          </a:prstGeom>
        </p:spPr>
        <p:txBody>
          <a:bodyPr anchor="t"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pic>
        <p:nvPicPr>
          <p:cNvPr id="193" name="Google Shape;152;p21" descr="Google Shape;152;p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500" y="0"/>
            <a:ext cx="5143500" cy="5143500"/>
          </a:xfrm>
          <a:prstGeom prst="rect">
            <a:avLst/>
          </a:prstGeom>
          <a:ln w="12700">
            <a:miter lim="400000"/>
          </a:ln>
        </p:spPr>
      </p:pic>
      <p:sp>
        <p:nvSpPr>
          <p:cNvPr id="19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PA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6619" y="2699005"/>
            <a:ext cx="2808901" cy="177360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2286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1pPr>
            <a:lvl2pPr marL="342900" indent="24765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2pPr>
            <a:lvl3pPr marL="342900" indent="7239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3pPr>
            <a:lvl4pPr marL="342900" indent="11811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4pPr>
            <a:lvl5pPr marL="342900" indent="16383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2" name="Title Text"/>
          <p:cNvSpPr txBox="1">
            <a:spLocks noGrp="1"/>
          </p:cNvSpPr>
          <p:nvPr>
            <p:ph type="title"/>
          </p:nvPr>
        </p:nvSpPr>
        <p:spPr>
          <a:xfrm>
            <a:off x="306619" y="768095"/>
            <a:ext cx="2851800" cy="955502"/>
          </a:xfrm>
          <a:prstGeom prst="rect">
            <a:avLst/>
          </a:prstGeom>
        </p:spPr>
        <p:txBody>
          <a:bodyPr anchor="t"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pic>
        <p:nvPicPr>
          <p:cNvPr id="203" name="Google Shape;159;p22" descr="Google Shape;159;p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500" y="0"/>
            <a:ext cx="5143500" cy="5143500"/>
          </a:xfrm>
          <a:prstGeom prst="rect">
            <a:avLst/>
          </a:prstGeom>
          <a:ln w="12700">
            <a:miter lim="400000"/>
          </a:ln>
        </p:spPr>
      </p:pic>
      <p:sp>
        <p:nvSpPr>
          <p:cNvPr id="20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outh Americ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6619" y="2699005"/>
            <a:ext cx="2808901" cy="177360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2286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1pPr>
            <a:lvl2pPr marL="342900" indent="24765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2pPr>
            <a:lvl3pPr marL="342900" indent="7239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3pPr>
            <a:lvl4pPr marL="342900" indent="11811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4pPr>
            <a:lvl5pPr marL="342900" indent="16383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12" name="Title Text"/>
          <p:cNvSpPr txBox="1">
            <a:spLocks noGrp="1"/>
          </p:cNvSpPr>
          <p:nvPr>
            <p:ph type="title"/>
          </p:nvPr>
        </p:nvSpPr>
        <p:spPr>
          <a:xfrm>
            <a:off x="306619" y="768095"/>
            <a:ext cx="2851800" cy="955502"/>
          </a:xfrm>
          <a:prstGeom prst="rect">
            <a:avLst/>
          </a:prstGeom>
        </p:spPr>
        <p:txBody>
          <a:bodyPr anchor="t"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pic>
        <p:nvPicPr>
          <p:cNvPr id="213" name="Google Shape;166;p23" descr="Google Shape;166;p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500" y="0"/>
            <a:ext cx="5143500" cy="5143500"/>
          </a:xfrm>
          <a:prstGeom prst="rect">
            <a:avLst/>
          </a:prstGeom>
          <a:ln w="12700">
            <a:miter lim="400000"/>
          </a:ln>
        </p:spPr>
      </p:pic>
      <p:sp>
        <p:nvSpPr>
          <p:cNvPr id="21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White-Blank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Text"/>
          <p:cNvSpPr txBox="1">
            <a:spLocks noGrp="1"/>
          </p:cNvSpPr>
          <p:nvPr>
            <p:ph type="title"/>
          </p:nvPr>
        </p:nvSpPr>
        <p:spPr>
          <a:xfrm>
            <a:off x="600023" y="1877749"/>
            <a:ext cx="1891501" cy="1478101"/>
          </a:xfrm>
          <a:prstGeom prst="rect">
            <a:avLst/>
          </a:prstGeom>
        </p:spPr>
        <p:txBody>
          <a:bodyPr anchor="ctr"/>
          <a:lstStyle>
            <a:lvl1pPr>
              <a:defRPr sz="3300"/>
            </a:lvl1pPr>
          </a:lstStyle>
          <a:p>
            <a:r>
              <a:t>Title Text</a:t>
            </a:r>
          </a:p>
        </p:txBody>
      </p:sp>
      <p:sp>
        <p:nvSpPr>
          <p:cNvPr id="3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886200" y="2125024"/>
            <a:ext cx="4600200" cy="893401"/>
          </a:xfrm>
          <a:prstGeom prst="rect">
            <a:avLst/>
          </a:prstGeom>
        </p:spPr>
        <p:txBody>
          <a:bodyPr anchor="ctr">
            <a:normAutofit/>
          </a:bodyPr>
          <a:lstStyle>
            <a:lvl1pPr indent="-361950">
              <a:buSzPts val="2100"/>
              <a:buFontTx/>
              <a:buAutoNum type="arabicPeriod"/>
              <a:defRPr sz="2100"/>
            </a:lvl1pPr>
            <a:lvl2pPr marL="1073150" indent="-476250">
              <a:buSzPts val="2100"/>
              <a:buFontTx/>
              <a:buAutoNum type="alphaLcPeriod"/>
              <a:defRPr sz="2100"/>
            </a:lvl2pPr>
            <a:lvl3pPr marL="1530350" indent="-476250">
              <a:buSzPts val="2100"/>
              <a:buFontTx/>
              <a:buAutoNum type="romanLcPeriod"/>
              <a:defRPr sz="2100"/>
            </a:lvl3pPr>
            <a:lvl4pPr marL="1987550" indent="-476250">
              <a:buSzPts val="2100"/>
              <a:buFontTx/>
              <a:buAutoNum type="arabicPeriod"/>
              <a:defRPr sz="2100"/>
            </a:lvl4pPr>
            <a:lvl5pPr marL="2444750" indent="-476250">
              <a:buSzPts val="2100"/>
              <a:buFontTx/>
              <a:buAutoNum type="alphaLcPeriod"/>
              <a:defRPr sz="21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3" name="Google Shape;33;p5"/>
          <p:cNvSpPr/>
          <p:nvPr/>
        </p:nvSpPr>
        <p:spPr>
          <a:xfrm flipH="1">
            <a:off x="2743199" y="1088334"/>
            <a:ext cx="2" cy="2967000"/>
          </a:xfrm>
          <a:prstGeom prst="line">
            <a:avLst/>
          </a:prstGeom>
          <a:ln w="12700">
            <a:solidFill>
              <a:srgbClr val="E3E7F0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fric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6619" y="2699005"/>
            <a:ext cx="2808901" cy="177360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2286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1pPr>
            <a:lvl2pPr marL="342900" indent="24765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2pPr>
            <a:lvl3pPr marL="342900" indent="7239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3pPr>
            <a:lvl4pPr marL="342900" indent="11811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4pPr>
            <a:lvl5pPr marL="342900" indent="16383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2" name="Title Text"/>
          <p:cNvSpPr txBox="1">
            <a:spLocks noGrp="1"/>
          </p:cNvSpPr>
          <p:nvPr>
            <p:ph type="title"/>
          </p:nvPr>
        </p:nvSpPr>
        <p:spPr>
          <a:xfrm>
            <a:off x="306619" y="768095"/>
            <a:ext cx="2851800" cy="955502"/>
          </a:xfrm>
          <a:prstGeom prst="rect">
            <a:avLst/>
          </a:prstGeom>
        </p:spPr>
        <p:txBody>
          <a:bodyPr anchor="t"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pic>
        <p:nvPicPr>
          <p:cNvPr id="223" name="Google Shape;173;p24" descr="Google Shape;173;p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500" y="0"/>
            <a:ext cx="5143500" cy="5143500"/>
          </a:xfrm>
          <a:prstGeom prst="rect">
            <a:avLst/>
          </a:prstGeom>
          <a:ln w="12700">
            <a:miter lim="400000"/>
          </a:ln>
        </p:spPr>
      </p:pic>
      <p:sp>
        <p:nvSpPr>
          <p:cNvPr id="22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Euro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Google Shape;177;p25" descr="Google Shape;177;p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500" y="17850"/>
            <a:ext cx="5143500" cy="5143501"/>
          </a:xfrm>
          <a:prstGeom prst="rect">
            <a:avLst/>
          </a:prstGeom>
          <a:ln w="12700">
            <a:miter lim="400000"/>
          </a:ln>
        </p:spPr>
      </p:pic>
      <p:sp>
        <p:nvSpPr>
          <p:cNvPr id="23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6619" y="2699005"/>
            <a:ext cx="2808901" cy="177360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2286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1pPr>
            <a:lvl2pPr marL="342900" indent="24765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2pPr>
            <a:lvl3pPr marL="342900" indent="7239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3pPr>
            <a:lvl4pPr marL="342900" indent="11811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4pPr>
            <a:lvl5pPr marL="342900" indent="16383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3" name="Title Text"/>
          <p:cNvSpPr txBox="1">
            <a:spLocks noGrp="1"/>
          </p:cNvSpPr>
          <p:nvPr>
            <p:ph type="title"/>
          </p:nvPr>
        </p:nvSpPr>
        <p:spPr>
          <a:xfrm>
            <a:off x="306619" y="768095"/>
            <a:ext cx="2851800" cy="955502"/>
          </a:xfrm>
          <a:prstGeom prst="rect">
            <a:avLst/>
          </a:prstGeom>
        </p:spPr>
        <p:txBody>
          <a:bodyPr anchor="t"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23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Europ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6619" y="2699005"/>
            <a:ext cx="2808901" cy="177360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2286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1pPr>
            <a:lvl2pPr marL="342900" indent="24765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2pPr>
            <a:lvl3pPr marL="342900" indent="7239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3pPr>
            <a:lvl4pPr marL="342900" indent="11811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4pPr>
            <a:lvl5pPr marL="342900" indent="16383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42" name="Title Text"/>
          <p:cNvSpPr txBox="1">
            <a:spLocks noGrp="1"/>
          </p:cNvSpPr>
          <p:nvPr>
            <p:ph type="title"/>
          </p:nvPr>
        </p:nvSpPr>
        <p:spPr>
          <a:xfrm>
            <a:off x="306619" y="768095"/>
            <a:ext cx="2851800" cy="955502"/>
          </a:xfrm>
          <a:prstGeom prst="rect">
            <a:avLst/>
          </a:prstGeom>
        </p:spPr>
        <p:txBody>
          <a:bodyPr anchor="t"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pic>
        <p:nvPicPr>
          <p:cNvPr id="243" name="Google Shape;187;p26" descr="Google Shape;187;p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505" y="0"/>
            <a:ext cx="5143501" cy="5143500"/>
          </a:xfrm>
          <a:prstGeom prst="rect">
            <a:avLst/>
          </a:prstGeom>
          <a:ln w="12700">
            <a:miter lim="400000"/>
          </a:ln>
        </p:spPr>
      </p:pic>
      <p:sp>
        <p:nvSpPr>
          <p:cNvPr id="24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Non-U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191;p27" descr="Google Shape;191;p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500" y="0"/>
            <a:ext cx="5143500" cy="5143500"/>
          </a:xfrm>
          <a:prstGeom prst="rect">
            <a:avLst/>
          </a:prstGeom>
          <a:ln w="12700">
            <a:miter lim="400000"/>
          </a:ln>
        </p:spPr>
      </p:pic>
      <p:sp>
        <p:nvSpPr>
          <p:cNvPr id="25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6619" y="2699005"/>
            <a:ext cx="2808901" cy="177360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2286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1pPr>
            <a:lvl2pPr marL="342900" indent="24765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2pPr>
            <a:lvl3pPr marL="342900" indent="7239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3pPr>
            <a:lvl4pPr marL="342900" indent="11811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4pPr>
            <a:lvl5pPr marL="342900" indent="16383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53" name="Title Text"/>
          <p:cNvSpPr txBox="1">
            <a:spLocks noGrp="1"/>
          </p:cNvSpPr>
          <p:nvPr>
            <p:ph type="title"/>
          </p:nvPr>
        </p:nvSpPr>
        <p:spPr>
          <a:xfrm>
            <a:off x="306619" y="768095"/>
            <a:ext cx="2851800" cy="955502"/>
          </a:xfrm>
          <a:prstGeom prst="rect">
            <a:avLst/>
          </a:prstGeom>
        </p:spPr>
        <p:txBody>
          <a:bodyPr anchor="t"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25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United State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6619" y="2699005"/>
            <a:ext cx="2808901" cy="177360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2286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1pPr>
            <a:lvl2pPr marL="342900" indent="24765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2pPr>
            <a:lvl3pPr marL="342900" indent="7239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3pPr>
            <a:lvl4pPr marL="342900" indent="11811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4pPr>
            <a:lvl5pPr marL="342900" indent="16383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62" name="Title Text"/>
          <p:cNvSpPr txBox="1">
            <a:spLocks noGrp="1"/>
          </p:cNvSpPr>
          <p:nvPr>
            <p:ph type="title"/>
          </p:nvPr>
        </p:nvSpPr>
        <p:spPr>
          <a:xfrm>
            <a:off x="306619" y="768095"/>
            <a:ext cx="2851800" cy="955502"/>
          </a:xfrm>
          <a:prstGeom prst="rect">
            <a:avLst/>
          </a:prstGeom>
        </p:spPr>
        <p:txBody>
          <a:bodyPr anchor="t"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pic>
        <p:nvPicPr>
          <p:cNvPr id="263" name="Google Shape;201;p28" descr="Google Shape;201;p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500" y="0"/>
            <a:ext cx="5143500" cy="5143500"/>
          </a:xfrm>
          <a:prstGeom prst="rect">
            <a:avLst/>
          </a:prstGeom>
          <a:ln w="12700">
            <a:miter lim="400000"/>
          </a:ln>
        </p:spPr>
      </p:pic>
      <p:sp>
        <p:nvSpPr>
          <p:cNvPr id="26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World Map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6619" y="2699005"/>
            <a:ext cx="2808901" cy="177360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2286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1pPr>
            <a:lvl2pPr marL="342900" indent="24765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2pPr>
            <a:lvl3pPr marL="342900" indent="7239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3pPr>
            <a:lvl4pPr marL="342900" indent="11811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4pPr>
            <a:lvl5pPr marL="342900" indent="16383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72" name="Title Text"/>
          <p:cNvSpPr txBox="1">
            <a:spLocks noGrp="1"/>
          </p:cNvSpPr>
          <p:nvPr>
            <p:ph type="title"/>
          </p:nvPr>
        </p:nvSpPr>
        <p:spPr>
          <a:xfrm>
            <a:off x="306619" y="768095"/>
            <a:ext cx="2851800" cy="955502"/>
          </a:xfrm>
          <a:prstGeom prst="rect">
            <a:avLst/>
          </a:prstGeom>
        </p:spPr>
        <p:txBody>
          <a:bodyPr anchor="t"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pic>
        <p:nvPicPr>
          <p:cNvPr id="273" name="Google Shape;208;p29" descr="Google Shape;208;p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500" y="0"/>
            <a:ext cx="5143500" cy="5143500"/>
          </a:xfrm>
          <a:prstGeom prst="rect">
            <a:avLst/>
          </a:prstGeom>
          <a:ln w="12700">
            <a:miter lim="400000"/>
          </a:ln>
        </p:spPr>
      </p:pic>
      <p:sp>
        <p:nvSpPr>
          <p:cNvPr id="27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North American Union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6619" y="2699005"/>
            <a:ext cx="2808901" cy="177360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2286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1pPr>
            <a:lvl2pPr marL="342900" indent="24765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2pPr>
            <a:lvl3pPr marL="342900" indent="7239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3pPr>
            <a:lvl4pPr marL="342900" indent="11811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4pPr>
            <a:lvl5pPr marL="342900" indent="16383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82" name="Title Text"/>
          <p:cNvSpPr txBox="1">
            <a:spLocks noGrp="1"/>
          </p:cNvSpPr>
          <p:nvPr>
            <p:ph type="title"/>
          </p:nvPr>
        </p:nvSpPr>
        <p:spPr>
          <a:xfrm>
            <a:off x="306619" y="768095"/>
            <a:ext cx="2851800" cy="955502"/>
          </a:xfrm>
          <a:prstGeom prst="rect">
            <a:avLst/>
          </a:prstGeom>
        </p:spPr>
        <p:txBody>
          <a:bodyPr anchor="t"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pic>
        <p:nvPicPr>
          <p:cNvPr id="283" name="Google Shape;215;p30" descr="Google Shape;215;p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500" y="0"/>
            <a:ext cx="5143500" cy="5143500"/>
          </a:xfrm>
          <a:prstGeom prst="rect">
            <a:avLst/>
          </a:prstGeom>
          <a:ln w="12700">
            <a:miter lim="400000"/>
          </a:ln>
        </p:spPr>
      </p:pic>
      <p:sp>
        <p:nvSpPr>
          <p:cNvPr id="28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PAC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6619" y="2699005"/>
            <a:ext cx="2808901" cy="177360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2286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1pPr>
            <a:lvl2pPr marL="342900" indent="24765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2pPr>
            <a:lvl3pPr marL="342900" indent="7239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3pPr>
            <a:lvl4pPr marL="342900" indent="11811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4pPr>
            <a:lvl5pPr marL="342900" indent="16383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92" name="Title Text"/>
          <p:cNvSpPr txBox="1">
            <a:spLocks noGrp="1"/>
          </p:cNvSpPr>
          <p:nvPr>
            <p:ph type="title"/>
          </p:nvPr>
        </p:nvSpPr>
        <p:spPr>
          <a:xfrm>
            <a:off x="306619" y="768095"/>
            <a:ext cx="2851800" cy="955502"/>
          </a:xfrm>
          <a:prstGeom prst="rect">
            <a:avLst/>
          </a:prstGeom>
        </p:spPr>
        <p:txBody>
          <a:bodyPr anchor="t"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pic>
        <p:nvPicPr>
          <p:cNvPr id="293" name="Google Shape;222;p31" descr="Google Shape;222;p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500" y="17850"/>
            <a:ext cx="5143500" cy="5143501"/>
          </a:xfrm>
          <a:prstGeom prst="rect">
            <a:avLst/>
          </a:prstGeom>
          <a:ln w="12700">
            <a:miter lim="400000"/>
          </a:ln>
        </p:spPr>
      </p:pic>
      <p:sp>
        <p:nvSpPr>
          <p:cNvPr id="29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outh America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6619" y="2699005"/>
            <a:ext cx="2808901" cy="177360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2286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1pPr>
            <a:lvl2pPr marL="342900" indent="24765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2pPr>
            <a:lvl3pPr marL="342900" indent="7239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3pPr>
            <a:lvl4pPr marL="342900" indent="11811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4pPr>
            <a:lvl5pPr marL="342900" indent="16383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02" name="Title Text"/>
          <p:cNvSpPr txBox="1">
            <a:spLocks noGrp="1"/>
          </p:cNvSpPr>
          <p:nvPr>
            <p:ph type="title"/>
          </p:nvPr>
        </p:nvSpPr>
        <p:spPr>
          <a:xfrm>
            <a:off x="306619" y="768095"/>
            <a:ext cx="2851800" cy="955502"/>
          </a:xfrm>
          <a:prstGeom prst="rect">
            <a:avLst/>
          </a:prstGeom>
        </p:spPr>
        <p:txBody>
          <a:bodyPr anchor="t"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pic>
        <p:nvPicPr>
          <p:cNvPr id="303" name="Google Shape;229;p32" descr="Google Shape;229;p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500" y="0"/>
            <a:ext cx="5143500" cy="5143500"/>
          </a:xfrm>
          <a:prstGeom prst="rect">
            <a:avLst/>
          </a:prstGeom>
          <a:ln w="12700">
            <a:miter lim="400000"/>
          </a:ln>
        </p:spPr>
      </p:pic>
      <p:sp>
        <p:nvSpPr>
          <p:cNvPr id="30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frica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6619" y="2699005"/>
            <a:ext cx="2808901" cy="177360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2286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1pPr>
            <a:lvl2pPr marL="342900" indent="24765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2pPr>
            <a:lvl3pPr marL="342900" indent="7239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3pPr>
            <a:lvl4pPr marL="342900" indent="11811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4pPr>
            <a:lvl5pPr marL="342900" indent="16383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2" name="Title Text"/>
          <p:cNvSpPr txBox="1">
            <a:spLocks noGrp="1"/>
          </p:cNvSpPr>
          <p:nvPr>
            <p:ph type="title"/>
          </p:nvPr>
        </p:nvSpPr>
        <p:spPr>
          <a:xfrm>
            <a:off x="306619" y="768095"/>
            <a:ext cx="2851800" cy="955502"/>
          </a:xfrm>
          <a:prstGeom prst="rect">
            <a:avLst/>
          </a:prstGeom>
        </p:spPr>
        <p:txBody>
          <a:bodyPr anchor="t"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pic>
        <p:nvPicPr>
          <p:cNvPr id="313" name="Google Shape;236;p33" descr="Google Shape;236;p3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500" y="0"/>
            <a:ext cx="5143500" cy="5143500"/>
          </a:xfrm>
          <a:prstGeom prst="rect">
            <a:avLst/>
          </a:prstGeom>
          <a:ln w="12700">
            <a:miter lim="400000"/>
          </a:ln>
        </p:spPr>
      </p:pic>
      <p:sp>
        <p:nvSpPr>
          <p:cNvPr id="31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lain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itle Text"/>
          <p:cNvSpPr txBox="1">
            <a:spLocks noGrp="1"/>
          </p:cNvSpPr>
          <p:nvPr>
            <p:ph type="title"/>
          </p:nvPr>
        </p:nvSpPr>
        <p:spPr>
          <a:xfrm>
            <a:off x="228600" y="137160"/>
            <a:ext cx="7530301" cy="594000"/>
          </a:xfrm>
          <a:prstGeom prst="rect">
            <a:avLst/>
          </a:prstGeom>
        </p:spPr>
        <p:txBody>
          <a:bodyPr anchor="ctr"/>
          <a:lstStyle>
            <a:lvl1pPr>
              <a:defRPr sz="2900"/>
            </a:lvl1pPr>
          </a:lstStyle>
          <a:p>
            <a:r>
              <a:t>Title Text</a:t>
            </a:r>
          </a:p>
        </p:txBody>
      </p:sp>
      <p:sp>
        <p:nvSpPr>
          <p:cNvPr id="42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228600" y="1005839"/>
            <a:ext cx="7624800" cy="16872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3" name="Google Shape;40;p6"/>
          <p:cNvSpPr/>
          <p:nvPr/>
        </p:nvSpPr>
        <p:spPr>
          <a:xfrm flipH="1">
            <a:off x="108" y="-2"/>
            <a:ext cx="77101" cy="5143501"/>
          </a:xfrm>
          <a:prstGeom prst="rect">
            <a:avLst/>
          </a:prstGeom>
          <a:solidFill>
            <a:srgbClr val="2D8FE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Europ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6619" y="2699005"/>
            <a:ext cx="2808901" cy="177360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2286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1pPr>
            <a:lvl2pPr marL="342900" indent="24765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2pPr>
            <a:lvl3pPr marL="342900" indent="7239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3pPr>
            <a:lvl4pPr marL="342900" indent="11811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4pPr>
            <a:lvl5pPr marL="342900" indent="16383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22" name="Title Text"/>
          <p:cNvSpPr txBox="1">
            <a:spLocks noGrp="1"/>
          </p:cNvSpPr>
          <p:nvPr>
            <p:ph type="title"/>
          </p:nvPr>
        </p:nvSpPr>
        <p:spPr>
          <a:xfrm>
            <a:off x="306619" y="768095"/>
            <a:ext cx="2851800" cy="955502"/>
          </a:xfrm>
          <a:prstGeom prst="rect">
            <a:avLst/>
          </a:prstGeom>
        </p:spPr>
        <p:txBody>
          <a:bodyPr anchor="t"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pic>
        <p:nvPicPr>
          <p:cNvPr id="323" name="Google Shape;243;p34" descr="Google Shape;243;p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500" y="0"/>
            <a:ext cx="5143500" cy="5143500"/>
          </a:xfrm>
          <a:prstGeom prst="rect">
            <a:avLst/>
          </a:prstGeom>
          <a:ln w="12700">
            <a:miter lim="400000"/>
          </a:ln>
        </p:spPr>
      </p:pic>
      <p:sp>
        <p:nvSpPr>
          <p:cNvPr id="32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Europe_1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6619" y="2699005"/>
            <a:ext cx="2808901" cy="177360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2286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1pPr>
            <a:lvl2pPr marL="342900" indent="24765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2pPr>
            <a:lvl3pPr marL="342900" indent="7239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3pPr>
            <a:lvl4pPr marL="342900" indent="11811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4pPr>
            <a:lvl5pPr marL="342900" indent="16383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32" name="Title Text"/>
          <p:cNvSpPr txBox="1">
            <a:spLocks noGrp="1"/>
          </p:cNvSpPr>
          <p:nvPr>
            <p:ph type="title"/>
          </p:nvPr>
        </p:nvSpPr>
        <p:spPr>
          <a:xfrm>
            <a:off x="306619" y="768095"/>
            <a:ext cx="2851800" cy="955502"/>
          </a:xfrm>
          <a:prstGeom prst="rect">
            <a:avLst/>
          </a:prstGeom>
        </p:spPr>
        <p:txBody>
          <a:bodyPr anchor="t"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pic>
        <p:nvPicPr>
          <p:cNvPr id="333" name="Google Shape;250;p35" descr="Google Shape;250;p3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505" y="0"/>
            <a:ext cx="5143501" cy="5143500"/>
          </a:xfrm>
          <a:prstGeom prst="rect">
            <a:avLst/>
          </a:prstGeom>
          <a:ln w="12700">
            <a:miter lim="400000"/>
          </a:ln>
        </p:spPr>
      </p:pic>
      <p:sp>
        <p:nvSpPr>
          <p:cNvPr id="33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Europe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6619" y="2699005"/>
            <a:ext cx="2808901" cy="177360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2286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1pPr>
            <a:lvl2pPr marL="342900" indent="24765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2pPr>
            <a:lvl3pPr marL="342900" indent="7239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3pPr>
            <a:lvl4pPr marL="342900" indent="11811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4pPr>
            <a:lvl5pPr marL="342900" indent="16383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42" name="Title Text"/>
          <p:cNvSpPr txBox="1">
            <a:spLocks noGrp="1"/>
          </p:cNvSpPr>
          <p:nvPr>
            <p:ph type="title"/>
          </p:nvPr>
        </p:nvSpPr>
        <p:spPr>
          <a:xfrm>
            <a:off x="306619" y="768095"/>
            <a:ext cx="2851800" cy="955502"/>
          </a:xfrm>
          <a:prstGeom prst="rect">
            <a:avLst/>
          </a:prstGeom>
        </p:spPr>
        <p:txBody>
          <a:bodyPr anchor="t"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pic>
        <p:nvPicPr>
          <p:cNvPr id="343" name="Google Shape;259;p36" descr="Google Shape;259;p3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447192">
            <a:off x="5460339" y="800539"/>
            <a:ext cx="3516175" cy="3516176"/>
          </a:xfrm>
          <a:prstGeom prst="rect">
            <a:avLst/>
          </a:prstGeom>
          <a:ln w="12700">
            <a:miter lim="400000"/>
          </a:ln>
        </p:spPr>
      </p:pic>
      <p:sp>
        <p:nvSpPr>
          <p:cNvPr id="34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hart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261;p37"/>
          <p:cNvSpPr/>
          <p:nvPr/>
        </p:nvSpPr>
        <p:spPr>
          <a:xfrm>
            <a:off x="5600700" y="-2"/>
            <a:ext cx="3543300" cy="5143501"/>
          </a:xfrm>
          <a:prstGeom prst="rect">
            <a:avLst/>
          </a:prstGeom>
          <a:solidFill>
            <a:srgbClr val="2D8FE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5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5889375" y="2698999"/>
            <a:ext cx="2892301" cy="177360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228600">
              <a:buClrTx/>
              <a:buSzTx/>
              <a:buFontTx/>
              <a:buNone/>
              <a:defRPr sz="1200"/>
            </a:lvl1pPr>
            <a:lvl2pPr marL="342900" indent="247650">
              <a:buClrTx/>
              <a:buSzTx/>
              <a:buFontTx/>
              <a:buNone/>
              <a:defRPr sz="1200"/>
            </a:lvl2pPr>
            <a:lvl3pPr marL="342900" indent="723900">
              <a:buClrTx/>
              <a:buSzTx/>
              <a:buFontTx/>
              <a:buNone/>
              <a:defRPr sz="1200"/>
            </a:lvl3pPr>
            <a:lvl4pPr marL="342900" indent="1181100">
              <a:buClrTx/>
              <a:buSzTx/>
              <a:buFontTx/>
              <a:buNone/>
              <a:defRPr sz="1200"/>
            </a:lvl4pPr>
            <a:lvl5pPr marL="342900" indent="1638300">
              <a:buClrTx/>
              <a:buSzTx/>
              <a:buFontTx/>
              <a:buNone/>
              <a:defRPr sz="1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53" name="Title Text"/>
          <p:cNvSpPr txBox="1">
            <a:spLocks noGrp="1"/>
          </p:cNvSpPr>
          <p:nvPr>
            <p:ph type="title"/>
          </p:nvPr>
        </p:nvSpPr>
        <p:spPr>
          <a:xfrm>
            <a:off x="5907025" y="768100"/>
            <a:ext cx="2874601" cy="955501"/>
          </a:xfrm>
          <a:prstGeom prst="rect">
            <a:avLst/>
          </a:prstGeom>
        </p:spPr>
        <p:txBody>
          <a:bodyPr anchor="t"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35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hart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268;p38"/>
          <p:cNvSpPr/>
          <p:nvPr/>
        </p:nvSpPr>
        <p:spPr>
          <a:xfrm>
            <a:off x="0" y="-2"/>
            <a:ext cx="3543300" cy="5143501"/>
          </a:xfrm>
          <a:prstGeom prst="rect">
            <a:avLst/>
          </a:prstGeom>
          <a:solidFill>
            <a:srgbClr val="2D8FE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6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6619" y="2699005"/>
            <a:ext cx="2808901" cy="177360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228600">
              <a:buClrTx/>
              <a:buSzTx/>
              <a:buFontTx/>
              <a:buNone/>
              <a:defRPr sz="1200"/>
            </a:lvl1pPr>
            <a:lvl2pPr marL="342900" indent="247650">
              <a:buClrTx/>
              <a:buSzTx/>
              <a:buFontTx/>
              <a:buNone/>
              <a:defRPr sz="1200"/>
            </a:lvl2pPr>
            <a:lvl3pPr marL="342900" indent="723900">
              <a:buClrTx/>
              <a:buSzTx/>
              <a:buFontTx/>
              <a:buNone/>
              <a:defRPr sz="1200"/>
            </a:lvl3pPr>
            <a:lvl4pPr marL="342900" indent="1181100">
              <a:buClrTx/>
              <a:buSzTx/>
              <a:buFontTx/>
              <a:buNone/>
              <a:defRPr sz="1200"/>
            </a:lvl4pPr>
            <a:lvl5pPr marL="342900" indent="1638300">
              <a:buClrTx/>
              <a:buSzTx/>
              <a:buFontTx/>
              <a:buNone/>
              <a:defRPr sz="1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63" name="Title Text"/>
          <p:cNvSpPr txBox="1">
            <a:spLocks noGrp="1"/>
          </p:cNvSpPr>
          <p:nvPr>
            <p:ph type="title"/>
          </p:nvPr>
        </p:nvSpPr>
        <p:spPr>
          <a:xfrm>
            <a:off x="306619" y="768095"/>
            <a:ext cx="2851800" cy="955502"/>
          </a:xfrm>
          <a:prstGeom prst="rect">
            <a:avLst/>
          </a:prstGeom>
        </p:spPr>
        <p:txBody>
          <a:bodyPr anchor="t"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36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hart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5907025" y="2698999"/>
            <a:ext cx="2874601" cy="177360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228600">
              <a:buClrTx/>
              <a:buSzTx/>
              <a:buFontTx/>
              <a:buNone/>
              <a:defRPr sz="1200" b="0">
                <a:solidFill>
                  <a:srgbClr val="000000"/>
                </a:solidFill>
              </a:defRPr>
            </a:lvl1pPr>
            <a:lvl2pPr marL="342900" indent="247650">
              <a:buClrTx/>
              <a:buSzTx/>
              <a:buFontTx/>
              <a:buNone/>
              <a:defRPr sz="1200" b="0">
                <a:solidFill>
                  <a:srgbClr val="000000"/>
                </a:solidFill>
              </a:defRPr>
            </a:lvl2pPr>
            <a:lvl3pPr marL="342900" indent="723900">
              <a:buClrTx/>
              <a:buSzTx/>
              <a:buFontTx/>
              <a:buNone/>
              <a:defRPr sz="1200" b="0">
                <a:solidFill>
                  <a:srgbClr val="000000"/>
                </a:solidFill>
              </a:defRPr>
            </a:lvl3pPr>
            <a:lvl4pPr marL="342900" indent="1181100">
              <a:buClrTx/>
              <a:buSzTx/>
              <a:buFontTx/>
              <a:buNone/>
              <a:defRPr sz="1200" b="0">
                <a:solidFill>
                  <a:srgbClr val="000000"/>
                </a:solidFill>
              </a:defRPr>
            </a:lvl4pPr>
            <a:lvl5pPr marL="342900" indent="1638300">
              <a:buClrTx/>
              <a:buSzTx/>
              <a:buFontTx/>
              <a:buNone/>
              <a:defRPr sz="1200" b="0"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72" name="Title Text"/>
          <p:cNvSpPr txBox="1">
            <a:spLocks noGrp="1"/>
          </p:cNvSpPr>
          <p:nvPr>
            <p:ph type="title"/>
          </p:nvPr>
        </p:nvSpPr>
        <p:spPr>
          <a:xfrm>
            <a:off x="5907025" y="768100"/>
            <a:ext cx="2874601" cy="955501"/>
          </a:xfrm>
          <a:prstGeom prst="rect">
            <a:avLst/>
          </a:prstGeom>
        </p:spPr>
        <p:txBody>
          <a:bodyPr anchor="t"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37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hart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Title Text"/>
          <p:cNvSpPr txBox="1">
            <a:spLocks noGrp="1"/>
          </p:cNvSpPr>
          <p:nvPr>
            <p:ph type="title"/>
          </p:nvPr>
        </p:nvSpPr>
        <p:spPr>
          <a:xfrm>
            <a:off x="306619" y="768095"/>
            <a:ext cx="2851800" cy="955502"/>
          </a:xfrm>
          <a:prstGeom prst="rect">
            <a:avLst/>
          </a:prstGeom>
        </p:spPr>
        <p:txBody>
          <a:bodyPr anchor="t"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38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6619" y="2699005"/>
            <a:ext cx="2808901" cy="177360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2286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1pPr>
            <a:lvl2pPr marL="342900" indent="24765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2pPr>
            <a:lvl3pPr marL="342900" indent="7239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3pPr>
            <a:lvl4pPr marL="342900" indent="11811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4pPr>
            <a:lvl5pPr marL="342900" indent="16383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8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hart 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Title Text"/>
          <p:cNvSpPr txBox="1">
            <a:spLocks noGrp="1"/>
          </p:cNvSpPr>
          <p:nvPr>
            <p:ph type="title"/>
          </p:nvPr>
        </p:nvSpPr>
        <p:spPr>
          <a:xfrm>
            <a:off x="225824" y="137160"/>
            <a:ext cx="7689601" cy="594000"/>
          </a:xfrm>
          <a:prstGeom prst="rect">
            <a:avLst/>
          </a:prstGeom>
        </p:spPr>
        <p:txBody>
          <a:bodyPr anchor="ctr"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39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Blue Bar Text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Title Text"/>
          <p:cNvSpPr txBox="1">
            <a:spLocks noGrp="1"/>
          </p:cNvSpPr>
          <p:nvPr>
            <p:ph type="title"/>
          </p:nvPr>
        </p:nvSpPr>
        <p:spPr>
          <a:xfrm>
            <a:off x="306619" y="768095"/>
            <a:ext cx="2851800" cy="955502"/>
          </a:xfrm>
          <a:prstGeom prst="rect">
            <a:avLst/>
          </a:prstGeom>
        </p:spPr>
        <p:txBody>
          <a:bodyPr anchor="t"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39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6619" y="2699005"/>
            <a:ext cx="2808901" cy="177360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2286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1pPr>
            <a:lvl2pPr marL="342900" indent="24765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2pPr>
            <a:lvl3pPr marL="342900" indent="7239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3pPr>
            <a:lvl4pPr marL="342900" indent="11811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4pPr>
            <a:lvl5pPr marL="342900" indent="16383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9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Grey Bar tex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304;p43"/>
          <p:cNvSpPr/>
          <p:nvPr/>
        </p:nvSpPr>
        <p:spPr>
          <a:xfrm>
            <a:off x="0" y="-2"/>
            <a:ext cx="3543300" cy="5143501"/>
          </a:xfrm>
          <a:prstGeom prst="rect">
            <a:avLst/>
          </a:prstGeom>
          <a:solidFill>
            <a:srgbClr val="53718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0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6619" y="2699005"/>
            <a:ext cx="2808901" cy="177360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228600">
              <a:buClrTx/>
              <a:buSzTx/>
              <a:buFontTx/>
              <a:buNone/>
              <a:defRPr sz="1200" b="0"/>
            </a:lvl1pPr>
            <a:lvl2pPr marL="342900" indent="247650">
              <a:buClrTx/>
              <a:buSzTx/>
              <a:buFontTx/>
              <a:buNone/>
              <a:defRPr sz="1200" b="0"/>
            </a:lvl2pPr>
            <a:lvl3pPr marL="342900" indent="723900">
              <a:buClrTx/>
              <a:buSzTx/>
              <a:buFontTx/>
              <a:buNone/>
              <a:defRPr sz="1200" b="0"/>
            </a:lvl3pPr>
            <a:lvl4pPr marL="342900" indent="1181100">
              <a:buClrTx/>
              <a:buSzTx/>
              <a:buFontTx/>
              <a:buNone/>
              <a:defRPr sz="1200" b="0"/>
            </a:lvl4pPr>
            <a:lvl5pPr marL="342900" indent="1638300">
              <a:buClrTx/>
              <a:buSzTx/>
              <a:buFontTx/>
              <a:buNone/>
              <a:defRPr sz="1200" b="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8" name="Title Text"/>
          <p:cNvSpPr txBox="1">
            <a:spLocks noGrp="1"/>
          </p:cNvSpPr>
          <p:nvPr>
            <p:ph type="title"/>
          </p:nvPr>
        </p:nvSpPr>
        <p:spPr>
          <a:xfrm>
            <a:off x="306619" y="768095"/>
            <a:ext cx="2851800" cy="955502"/>
          </a:xfrm>
          <a:prstGeom prst="rect">
            <a:avLst/>
          </a:prstGeom>
        </p:spPr>
        <p:txBody>
          <a:bodyPr anchor="t"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40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lain Slide 1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itle Text"/>
          <p:cNvSpPr txBox="1">
            <a:spLocks noGrp="1"/>
          </p:cNvSpPr>
          <p:nvPr>
            <p:ph type="title"/>
          </p:nvPr>
        </p:nvSpPr>
        <p:spPr>
          <a:xfrm>
            <a:off x="228600" y="137160"/>
            <a:ext cx="7530301" cy="594000"/>
          </a:xfrm>
          <a:prstGeom prst="rect">
            <a:avLst/>
          </a:prstGeom>
        </p:spPr>
        <p:txBody>
          <a:bodyPr anchor="ctr"/>
          <a:lstStyle>
            <a:lvl1pPr>
              <a:defRPr sz="2900"/>
            </a:lvl1pPr>
          </a:lstStyle>
          <a:p>
            <a:r>
              <a:t>Title Text</a:t>
            </a:r>
          </a:p>
        </p:txBody>
      </p:sp>
      <p:sp>
        <p:nvSpPr>
          <p:cNvPr id="6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28600" y="1005850"/>
            <a:ext cx="2850901" cy="16872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4" name="Google Shape;55;p8"/>
          <p:cNvSpPr/>
          <p:nvPr/>
        </p:nvSpPr>
        <p:spPr>
          <a:xfrm flipH="1">
            <a:off x="108" y="-2"/>
            <a:ext cx="77101" cy="5143501"/>
          </a:xfrm>
          <a:prstGeom prst="rect">
            <a:avLst/>
          </a:prstGeom>
          <a:solidFill>
            <a:srgbClr val="2D8FE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5" name="Google Shape;57;p8"/>
          <p:cNvSpPr txBox="1">
            <a:spLocks noGrp="1"/>
          </p:cNvSpPr>
          <p:nvPr>
            <p:ph type="body" sz="quarter" idx="21"/>
          </p:nvPr>
        </p:nvSpPr>
        <p:spPr>
          <a:xfrm>
            <a:off x="3079677" y="1005850"/>
            <a:ext cx="2850901" cy="16872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66" name="Google Shape;58;p8"/>
          <p:cNvSpPr txBox="1">
            <a:spLocks noGrp="1"/>
          </p:cNvSpPr>
          <p:nvPr>
            <p:ph type="body" sz="quarter" idx="22"/>
          </p:nvPr>
        </p:nvSpPr>
        <p:spPr>
          <a:xfrm>
            <a:off x="5930756" y="1005850"/>
            <a:ext cx="2850901" cy="16872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6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Blue Bar Tex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317;p44"/>
          <p:cNvSpPr/>
          <p:nvPr/>
        </p:nvSpPr>
        <p:spPr>
          <a:xfrm>
            <a:off x="0" y="-2"/>
            <a:ext cx="3543300" cy="5143501"/>
          </a:xfrm>
          <a:prstGeom prst="rect">
            <a:avLst/>
          </a:prstGeom>
          <a:solidFill>
            <a:srgbClr val="2D8FE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1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6619" y="2699005"/>
            <a:ext cx="2808901" cy="177360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228600">
              <a:buClrTx/>
              <a:buSzTx/>
              <a:buFontTx/>
              <a:buNone/>
              <a:defRPr sz="1200"/>
            </a:lvl1pPr>
            <a:lvl2pPr marL="342900" indent="247650">
              <a:buClrTx/>
              <a:buSzTx/>
              <a:buFontTx/>
              <a:buNone/>
              <a:defRPr sz="1200"/>
            </a:lvl2pPr>
            <a:lvl3pPr marL="342900" indent="723900">
              <a:buClrTx/>
              <a:buSzTx/>
              <a:buFontTx/>
              <a:buNone/>
              <a:defRPr sz="1200"/>
            </a:lvl3pPr>
            <a:lvl4pPr marL="342900" indent="1181100">
              <a:buClrTx/>
              <a:buSzTx/>
              <a:buFontTx/>
              <a:buNone/>
              <a:defRPr sz="1200"/>
            </a:lvl4pPr>
            <a:lvl5pPr marL="342900" indent="1638300">
              <a:buClrTx/>
              <a:buSzTx/>
              <a:buFontTx/>
              <a:buNone/>
              <a:defRPr sz="1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8" name="Title Text"/>
          <p:cNvSpPr txBox="1">
            <a:spLocks noGrp="1"/>
          </p:cNvSpPr>
          <p:nvPr>
            <p:ph type="title"/>
          </p:nvPr>
        </p:nvSpPr>
        <p:spPr>
          <a:xfrm>
            <a:off x="306619" y="768095"/>
            <a:ext cx="2851800" cy="955502"/>
          </a:xfrm>
          <a:prstGeom prst="rect">
            <a:avLst/>
          </a:prstGeom>
        </p:spPr>
        <p:txBody>
          <a:bodyPr anchor="t"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41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Black Bar tex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330;p45"/>
          <p:cNvSpPr/>
          <p:nvPr/>
        </p:nvSpPr>
        <p:spPr>
          <a:xfrm>
            <a:off x="0" y="-2"/>
            <a:ext cx="3543300" cy="5143501"/>
          </a:xfrm>
          <a:prstGeom prst="rect">
            <a:avLst/>
          </a:prstGeom>
          <a:solidFill>
            <a:srgbClr val="0A0A0C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2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6619" y="2699005"/>
            <a:ext cx="2808901" cy="177360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228600">
              <a:buClrTx/>
              <a:buSzTx/>
              <a:buFontTx/>
              <a:buNone/>
              <a:defRPr sz="1200" b="0"/>
            </a:lvl1pPr>
            <a:lvl2pPr marL="342900" indent="247650">
              <a:buClrTx/>
              <a:buSzTx/>
              <a:buFontTx/>
              <a:buNone/>
              <a:defRPr sz="1200" b="0"/>
            </a:lvl2pPr>
            <a:lvl3pPr marL="342900" indent="723900">
              <a:buClrTx/>
              <a:buSzTx/>
              <a:buFontTx/>
              <a:buNone/>
              <a:defRPr sz="1200" b="0"/>
            </a:lvl3pPr>
            <a:lvl4pPr marL="342900" indent="1181100">
              <a:buClrTx/>
              <a:buSzTx/>
              <a:buFontTx/>
              <a:buNone/>
              <a:defRPr sz="1200" b="0"/>
            </a:lvl4pPr>
            <a:lvl5pPr marL="342900" indent="1638300">
              <a:buClrTx/>
              <a:buSzTx/>
              <a:buFontTx/>
              <a:buNone/>
              <a:defRPr sz="1200" b="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28" name="Title Text"/>
          <p:cNvSpPr txBox="1">
            <a:spLocks noGrp="1"/>
          </p:cNvSpPr>
          <p:nvPr>
            <p:ph type="title"/>
          </p:nvPr>
        </p:nvSpPr>
        <p:spPr>
          <a:xfrm>
            <a:off x="306619" y="768095"/>
            <a:ext cx="2851800" cy="955502"/>
          </a:xfrm>
          <a:prstGeom prst="rect">
            <a:avLst/>
          </a:prstGeom>
        </p:spPr>
        <p:txBody>
          <a:bodyPr anchor="t"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42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eam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Title Text"/>
          <p:cNvSpPr txBox="1">
            <a:spLocks noGrp="1"/>
          </p:cNvSpPr>
          <p:nvPr>
            <p:ph type="title"/>
          </p:nvPr>
        </p:nvSpPr>
        <p:spPr>
          <a:xfrm>
            <a:off x="225824" y="137160"/>
            <a:ext cx="7689601" cy="594000"/>
          </a:xfrm>
          <a:prstGeom prst="rect">
            <a:avLst/>
          </a:prstGeom>
        </p:spPr>
        <p:txBody>
          <a:bodyPr anchor="t"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43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13424" y="914400"/>
            <a:ext cx="3070201" cy="333601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228600">
              <a:buClrTx/>
              <a:buSzTx/>
              <a:buFontTx/>
              <a:buNone/>
              <a:defRPr sz="1500">
                <a:solidFill>
                  <a:srgbClr val="2D8FE2"/>
                </a:solidFill>
              </a:defRPr>
            </a:lvl1pPr>
            <a:lvl2pPr marL="342900" indent="247650">
              <a:buClrTx/>
              <a:buSzTx/>
              <a:buFontTx/>
              <a:buNone/>
              <a:defRPr sz="1500">
                <a:solidFill>
                  <a:srgbClr val="2D8FE2"/>
                </a:solidFill>
              </a:defRPr>
            </a:lvl2pPr>
            <a:lvl3pPr marL="342900" indent="723900">
              <a:buClrTx/>
              <a:buSzTx/>
              <a:buFontTx/>
              <a:buNone/>
              <a:defRPr sz="1500">
                <a:solidFill>
                  <a:srgbClr val="2D8FE2"/>
                </a:solidFill>
              </a:defRPr>
            </a:lvl3pPr>
            <a:lvl4pPr marL="342900" indent="1181100">
              <a:buClrTx/>
              <a:buSzTx/>
              <a:buFontTx/>
              <a:buNone/>
              <a:defRPr sz="1500">
                <a:solidFill>
                  <a:srgbClr val="2D8FE2"/>
                </a:solidFill>
              </a:defRPr>
            </a:lvl4pPr>
            <a:lvl5pPr marL="342900" indent="1638300">
              <a:buClrTx/>
              <a:buSzTx/>
              <a:buFontTx/>
              <a:buNone/>
              <a:defRPr sz="1500">
                <a:solidFill>
                  <a:srgbClr val="2D8FE2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38" name="Google Shape;353;p46"/>
          <p:cNvSpPr/>
          <p:nvPr/>
        </p:nvSpPr>
        <p:spPr>
          <a:xfrm>
            <a:off x="240025" y="1020329"/>
            <a:ext cx="457201" cy="457201"/>
          </a:xfrm>
          <a:prstGeom prst="ellipse">
            <a:avLst/>
          </a:prstGeom>
          <a:solidFill>
            <a:srgbClr val="E3E7F0"/>
          </a:solidFill>
          <a:ln>
            <a:solidFill>
              <a:srgbClr val="F2F0EE"/>
            </a:solidFill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439" name="Google Shape;354;p46"/>
          <p:cNvSpPr/>
          <p:nvPr/>
        </p:nvSpPr>
        <p:spPr>
          <a:xfrm>
            <a:off x="240025" y="1965230"/>
            <a:ext cx="457201" cy="457201"/>
          </a:xfrm>
          <a:prstGeom prst="ellipse">
            <a:avLst/>
          </a:prstGeom>
          <a:solidFill>
            <a:srgbClr val="E3E7F0"/>
          </a:solidFill>
          <a:ln>
            <a:solidFill>
              <a:srgbClr val="F2F0EE"/>
            </a:solidFill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440" name="Google Shape;355;p46"/>
          <p:cNvSpPr/>
          <p:nvPr/>
        </p:nvSpPr>
        <p:spPr>
          <a:xfrm>
            <a:off x="240025" y="2872980"/>
            <a:ext cx="457201" cy="457201"/>
          </a:xfrm>
          <a:prstGeom prst="ellipse">
            <a:avLst/>
          </a:prstGeom>
          <a:solidFill>
            <a:srgbClr val="E3E7F0"/>
          </a:solidFill>
          <a:ln>
            <a:solidFill>
              <a:srgbClr val="F2F0EE"/>
            </a:solidFill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441" name="Google Shape;356;p46"/>
          <p:cNvSpPr/>
          <p:nvPr/>
        </p:nvSpPr>
        <p:spPr>
          <a:xfrm>
            <a:off x="240025" y="3771229"/>
            <a:ext cx="457201" cy="457201"/>
          </a:xfrm>
          <a:prstGeom prst="ellipse">
            <a:avLst/>
          </a:prstGeom>
          <a:solidFill>
            <a:srgbClr val="E3E7F0"/>
          </a:solidFill>
          <a:ln>
            <a:solidFill>
              <a:srgbClr val="F2F0EE"/>
            </a:solidFill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442" name="Google Shape;365;p46"/>
          <p:cNvSpPr/>
          <p:nvPr/>
        </p:nvSpPr>
        <p:spPr>
          <a:xfrm>
            <a:off x="4572000" y="1020329"/>
            <a:ext cx="457200" cy="457201"/>
          </a:xfrm>
          <a:prstGeom prst="ellipse">
            <a:avLst/>
          </a:prstGeom>
          <a:solidFill>
            <a:srgbClr val="E3E7F0"/>
          </a:solidFill>
          <a:ln>
            <a:solidFill>
              <a:srgbClr val="F2F0EE"/>
            </a:solidFill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443" name="Google Shape;366;p46"/>
          <p:cNvSpPr/>
          <p:nvPr/>
        </p:nvSpPr>
        <p:spPr>
          <a:xfrm>
            <a:off x="4572000" y="1965230"/>
            <a:ext cx="457200" cy="457201"/>
          </a:xfrm>
          <a:prstGeom prst="ellipse">
            <a:avLst/>
          </a:prstGeom>
          <a:solidFill>
            <a:srgbClr val="E3E7F0"/>
          </a:solidFill>
          <a:ln>
            <a:solidFill>
              <a:srgbClr val="F2F0EE"/>
            </a:solidFill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444" name="Google Shape;367;p46"/>
          <p:cNvSpPr/>
          <p:nvPr/>
        </p:nvSpPr>
        <p:spPr>
          <a:xfrm>
            <a:off x="4572000" y="2872980"/>
            <a:ext cx="457200" cy="457201"/>
          </a:xfrm>
          <a:prstGeom prst="ellipse">
            <a:avLst/>
          </a:prstGeom>
          <a:solidFill>
            <a:srgbClr val="E3E7F0"/>
          </a:solidFill>
          <a:ln>
            <a:solidFill>
              <a:srgbClr val="F2F0EE"/>
            </a:solidFill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445" name="Google Shape;368;p46"/>
          <p:cNvSpPr/>
          <p:nvPr/>
        </p:nvSpPr>
        <p:spPr>
          <a:xfrm>
            <a:off x="4572000" y="3771229"/>
            <a:ext cx="457200" cy="457201"/>
          </a:xfrm>
          <a:prstGeom prst="ellipse">
            <a:avLst/>
          </a:prstGeom>
          <a:solidFill>
            <a:srgbClr val="E3E7F0"/>
          </a:solidFill>
          <a:ln>
            <a:solidFill>
              <a:srgbClr val="F2F0EE"/>
            </a:solidFill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44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372;p47"/>
          <p:cNvSpPr/>
          <p:nvPr/>
        </p:nvSpPr>
        <p:spPr>
          <a:xfrm flipH="1">
            <a:off x="3453715" y="847989"/>
            <a:ext cx="1" cy="3443401"/>
          </a:xfrm>
          <a:prstGeom prst="line">
            <a:avLst/>
          </a:prstGeom>
          <a:ln w="12700">
            <a:solidFill>
              <a:srgbClr val="A5A5A5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5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743812" y="1369180"/>
            <a:ext cx="4742702" cy="1316401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228600">
              <a:buClrTx/>
              <a:buSzTx/>
              <a:buFontTx/>
              <a:buNone/>
              <a:defRPr sz="3000" b="0">
                <a:solidFill>
                  <a:srgbClr val="23232D"/>
                </a:solidFill>
              </a:defRPr>
            </a:lvl1pPr>
            <a:lvl2pPr marL="342900" indent="247650">
              <a:buClrTx/>
              <a:buSzTx/>
              <a:buFontTx/>
              <a:buNone/>
              <a:defRPr sz="3000" b="0">
                <a:solidFill>
                  <a:srgbClr val="23232D"/>
                </a:solidFill>
              </a:defRPr>
            </a:lvl2pPr>
            <a:lvl3pPr marL="342900" indent="723900">
              <a:buClrTx/>
              <a:buSzTx/>
              <a:buFontTx/>
              <a:buNone/>
              <a:defRPr sz="3000" b="0">
                <a:solidFill>
                  <a:srgbClr val="23232D"/>
                </a:solidFill>
              </a:defRPr>
            </a:lvl3pPr>
            <a:lvl4pPr marL="342900" indent="1181100">
              <a:buClrTx/>
              <a:buSzTx/>
              <a:buFontTx/>
              <a:buNone/>
              <a:defRPr sz="3000" b="0">
                <a:solidFill>
                  <a:srgbClr val="23232D"/>
                </a:solidFill>
              </a:defRPr>
            </a:lvl4pPr>
            <a:lvl5pPr marL="342900" indent="1638300">
              <a:buClrTx/>
              <a:buSzTx/>
              <a:buFontTx/>
              <a:buNone/>
              <a:defRPr sz="3000" b="0">
                <a:solidFill>
                  <a:srgbClr val="23232D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5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 1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386;p4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53718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72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03856" y="1249399"/>
            <a:ext cx="7536301" cy="1316401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228600">
              <a:buClrTx/>
              <a:buSzTx/>
              <a:buFontTx/>
              <a:buNone/>
              <a:defRPr sz="3600" b="0">
                <a:latin typeface="Roboto Light"/>
                <a:ea typeface="Roboto Light"/>
                <a:cs typeface="Roboto Light"/>
                <a:sym typeface="Roboto Light"/>
              </a:defRPr>
            </a:lvl1pPr>
            <a:lvl2pPr marL="342900" indent="247650">
              <a:buClrTx/>
              <a:buSzTx/>
              <a:buFontTx/>
              <a:buNone/>
              <a:defRPr sz="3600" b="0">
                <a:latin typeface="Roboto Light"/>
                <a:ea typeface="Roboto Light"/>
                <a:cs typeface="Roboto Light"/>
                <a:sym typeface="Roboto Light"/>
              </a:defRPr>
            </a:lvl2pPr>
            <a:lvl3pPr marL="342900" indent="723900">
              <a:buClrTx/>
              <a:buSzTx/>
              <a:buFontTx/>
              <a:buNone/>
              <a:defRPr sz="3600" b="0">
                <a:latin typeface="Roboto Light"/>
                <a:ea typeface="Roboto Light"/>
                <a:cs typeface="Roboto Light"/>
                <a:sym typeface="Roboto Light"/>
              </a:defRPr>
            </a:lvl3pPr>
            <a:lvl4pPr marL="342900" indent="1181100">
              <a:buClrTx/>
              <a:buSzTx/>
              <a:buFontTx/>
              <a:buNone/>
              <a:defRPr sz="3600" b="0">
                <a:latin typeface="Roboto Light"/>
                <a:ea typeface="Roboto Light"/>
                <a:cs typeface="Roboto Light"/>
                <a:sym typeface="Roboto Light"/>
              </a:defRPr>
            </a:lvl4pPr>
            <a:lvl5pPr marL="342900" indent="1638300">
              <a:buClrTx/>
              <a:buSzTx/>
              <a:buFontTx/>
              <a:buNone/>
              <a:defRPr sz="3600" b="0">
                <a:latin typeface="Roboto Light"/>
                <a:ea typeface="Roboto Light"/>
                <a:cs typeface="Roboto Light"/>
                <a:sym typeface="Roboto Ligh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7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 1_1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393;p5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D8FE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2D8FE2"/>
                </a:solidFill>
              </a:defRPr>
            </a:pPr>
            <a:endParaRPr/>
          </a:p>
        </p:txBody>
      </p:sp>
      <p:sp>
        <p:nvSpPr>
          <p:cNvPr id="481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03856" y="1249399"/>
            <a:ext cx="7536301" cy="1316401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228600">
              <a:buClrTx/>
              <a:buSzTx/>
              <a:buFontTx/>
              <a:buNone/>
              <a:defRPr sz="3600" b="0">
                <a:latin typeface="Roboto Light"/>
                <a:ea typeface="Roboto Light"/>
                <a:cs typeface="Roboto Light"/>
                <a:sym typeface="Roboto Light"/>
              </a:defRPr>
            </a:lvl1pPr>
            <a:lvl2pPr marL="342900" indent="247650">
              <a:buClrTx/>
              <a:buSzTx/>
              <a:buFontTx/>
              <a:buNone/>
              <a:defRPr sz="3600" b="0">
                <a:latin typeface="Roboto Light"/>
                <a:ea typeface="Roboto Light"/>
                <a:cs typeface="Roboto Light"/>
                <a:sym typeface="Roboto Light"/>
              </a:defRPr>
            </a:lvl2pPr>
            <a:lvl3pPr marL="342900" indent="723900">
              <a:buClrTx/>
              <a:buSzTx/>
              <a:buFontTx/>
              <a:buNone/>
              <a:defRPr sz="3600" b="0">
                <a:latin typeface="Roboto Light"/>
                <a:ea typeface="Roboto Light"/>
                <a:cs typeface="Roboto Light"/>
                <a:sym typeface="Roboto Light"/>
              </a:defRPr>
            </a:lvl3pPr>
            <a:lvl4pPr marL="342900" indent="1181100">
              <a:buClrTx/>
              <a:buSzTx/>
              <a:buFontTx/>
              <a:buNone/>
              <a:defRPr sz="3600" b="0">
                <a:latin typeface="Roboto Light"/>
                <a:ea typeface="Roboto Light"/>
                <a:cs typeface="Roboto Light"/>
                <a:sym typeface="Roboto Light"/>
              </a:defRPr>
            </a:lvl4pPr>
            <a:lvl5pPr marL="342900" indent="1638300">
              <a:buClrTx/>
              <a:buSzTx/>
              <a:buFontTx/>
              <a:buNone/>
              <a:defRPr sz="3600" b="0">
                <a:latin typeface="Roboto Light"/>
                <a:ea typeface="Roboto Light"/>
                <a:cs typeface="Roboto Light"/>
                <a:sym typeface="Roboto Ligh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8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06;p52"/>
          <p:cNvSpPr/>
          <p:nvPr/>
        </p:nvSpPr>
        <p:spPr>
          <a:xfrm flipH="1">
            <a:off x="108" y="-2"/>
            <a:ext cx="77101" cy="5143501"/>
          </a:xfrm>
          <a:prstGeom prst="rect">
            <a:avLst/>
          </a:prstGeom>
          <a:solidFill>
            <a:srgbClr val="2D8FE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98" name="Title Text"/>
          <p:cNvSpPr txBox="1">
            <a:spLocks noGrp="1"/>
          </p:cNvSpPr>
          <p:nvPr>
            <p:ph type="title"/>
          </p:nvPr>
        </p:nvSpPr>
        <p:spPr>
          <a:xfrm>
            <a:off x="306619" y="768095"/>
            <a:ext cx="2851800" cy="955502"/>
          </a:xfrm>
          <a:prstGeom prst="rect">
            <a:avLst/>
          </a:prstGeom>
        </p:spPr>
        <p:txBody>
          <a:bodyPr anchor="t"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49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6619" y="2699005"/>
            <a:ext cx="2808901" cy="177360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2286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1pPr>
            <a:lvl2pPr marL="342900" indent="24765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2pPr>
            <a:lvl3pPr marL="342900" indent="7239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3pPr>
            <a:lvl4pPr marL="342900" indent="11811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4pPr>
            <a:lvl5pPr marL="342900" indent="16383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00" name="Google Shape;409;p52"/>
          <p:cNvSpPr/>
          <p:nvPr/>
        </p:nvSpPr>
        <p:spPr>
          <a:xfrm>
            <a:off x="4579199" y="822638"/>
            <a:ext cx="3593101" cy="3602400"/>
          </a:xfrm>
          <a:prstGeom prst="rect">
            <a:avLst/>
          </a:prstGeom>
          <a:solidFill>
            <a:srgbClr val="E3E7F0"/>
          </a:solidFill>
          <a:ln>
            <a:solidFill>
              <a:srgbClr val="F2F0EE"/>
            </a:solidFill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50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Title Text"/>
          <p:cNvSpPr txBox="1">
            <a:spLocks noGrp="1"/>
          </p:cNvSpPr>
          <p:nvPr>
            <p:ph type="title"/>
          </p:nvPr>
        </p:nvSpPr>
        <p:spPr>
          <a:xfrm>
            <a:off x="5909950" y="768100"/>
            <a:ext cx="2871901" cy="955501"/>
          </a:xfrm>
          <a:prstGeom prst="rect">
            <a:avLst/>
          </a:prstGeom>
        </p:spPr>
        <p:txBody>
          <a:bodyPr anchor="t"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50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5909950" y="2698999"/>
            <a:ext cx="2871901" cy="177360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2286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1pPr>
            <a:lvl2pPr marL="342900" indent="24765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2pPr>
            <a:lvl3pPr marL="342900" indent="7239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3pPr>
            <a:lvl4pPr marL="342900" indent="11811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4pPr>
            <a:lvl5pPr marL="342900" indent="16383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10" name="Google Shape;416;p53"/>
          <p:cNvSpPr/>
          <p:nvPr/>
        </p:nvSpPr>
        <p:spPr>
          <a:xfrm>
            <a:off x="-1" y="0"/>
            <a:ext cx="5496602" cy="5143500"/>
          </a:xfrm>
          <a:prstGeom prst="rect">
            <a:avLst/>
          </a:prstGeom>
          <a:solidFill>
            <a:srgbClr val="E3E7F0"/>
          </a:solidFill>
          <a:ln>
            <a:solidFill>
              <a:srgbClr val="F2F0EE"/>
            </a:solidFill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51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Title Text"/>
          <p:cNvSpPr txBox="1">
            <a:spLocks noGrp="1"/>
          </p:cNvSpPr>
          <p:nvPr>
            <p:ph type="title"/>
          </p:nvPr>
        </p:nvSpPr>
        <p:spPr>
          <a:xfrm>
            <a:off x="306619" y="768095"/>
            <a:ext cx="2851800" cy="955502"/>
          </a:xfrm>
          <a:prstGeom prst="rect">
            <a:avLst/>
          </a:prstGeom>
        </p:spPr>
        <p:txBody>
          <a:bodyPr anchor="t"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51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6619" y="2699005"/>
            <a:ext cx="2808901" cy="177360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2286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1pPr>
            <a:lvl2pPr marL="342900" indent="24765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2pPr>
            <a:lvl3pPr marL="342900" indent="7239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3pPr>
            <a:lvl4pPr marL="342900" indent="11811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4pPr>
            <a:lvl5pPr marL="342900" indent="16383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20" name="Google Shape;423;p54"/>
          <p:cNvSpPr/>
          <p:nvPr/>
        </p:nvSpPr>
        <p:spPr>
          <a:xfrm>
            <a:off x="3668531" y="0"/>
            <a:ext cx="5496601" cy="5143500"/>
          </a:xfrm>
          <a:prstGeom prst="rect">
            <a:avLst/>
          </a:prstGeom>
          <a:solidFill>
            <a:srgbClr val="E3E7F0"/>
          </a:solidFill>
          <a:ln>
            <a:solidFill>
              <a:srgbClr val="F2F0EE"/>
            </a:solidFill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52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ue Bar-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429;p56"/>
          <p:cNvSpPr/>
          <p:nvPr/>
        </p:nvSpPr>
        <p:spPr>
          <a:xfrm flipH="1">
            <a:off x="-129" y="-2"/>
            <a:ext cx="3755700" cy="5143501"/>
          </a:xfrm>
          <a:prstGeom prst="rect">
            <a:avLst/>
          </a:prstGeom>
          <a:solidFill>
            <a:srgbClr val="2D8FE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3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lain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28600" y="1001643"/>
            <a:ext cx="3469500" cy="16872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5" name="Google Shape;63;p9"/>
          <p:cNvSpPr txBox="1">
            <a:spLocks noGrp="1"/>
          </p:cNvSpPr>
          <p:nvPr>
            <p:ph type="body" sz="quarter" idx="21"/>
          </p:nvPr>
        </p:nvSpPr>
        <p:spPr>
          <a:xfrm>
            <a:off x="4412868" y="1001644"/>
            <a:ext cx="3469501" cy="1687199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76" name="Google Shape;64;p9"/>
          <p:cNvSpPr txBox="1">
            <a:spLocks noGrp="1"/>
          </p:cNvSpPr>
          <p:nvPr>
            <p:ph type="body" sz="quarter" idx="22"/>
          </p:nvPr>
        </p:nvSpPr>
        <p:spPr>
          <a:xfrm>
            <a:off x="228599" y="3084975"/>
            <a:ext cx="3469501" cy="16872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77" name="Google Shape;65;p9"/>
          <p:cNvSpPr txBox="1">
            <a:spLocks noGrp="1"/>
          </p:cNvSpPr>
          <p:nvPr>
            <p:ph type="body" sz="quarter" idx="23"/>
          </p:nvPr>
        </p:nvSpPr>
        <p:spPr>
          <a:xfrm>
            <a:off x="4412868" y="3084975"/>
            <a:ext cx="3469501" cy="16872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78" name="Title Text"/>
          <p:cNvSpPr txBox="1">
            <a:spLocks noGrp="1"/>
          </p:cNvSpPr>
          <p:nvPr>
            <p:ph type="title"/>
          </p:nvPr>
        </p:nvSpPr>
        <p:spPr>
          <a:xfrm>
            <a:off x="228600" y="137160"/>
            <a:ext cx="7530301" cy="594000"/>
          </a:xfrm>
          <a:prstGeom prst="rect">
            <a:avLst/>
          </a:prstGeom>
        </p:spPr>
        <p:txBody>
          <a:bodyPr anchor="ctr"/>
          <a:lstStyle>
            <a:lvl1pPr>
              <a:defRPr sz="2900"/>
            </a:lvl1pPr>
          </a:lstStyle>
          <a:p>
            <a:r>
              <a:t>Title Text</a:t>
            </a:r>
          </a:p>
        </p:txBody>
      </p:sp>
      <p:sp>
        <p:nvSpPr>
          <p:cNvPr id="79" name="Google Shape;67;p9"/>
          <p:cNvSpPr/>
          <p:nvPr/>
        </p:nvSpPr>
        <p:spPr>
          <a:xfrm flipH="1">
            <a:off x="108" y="-2"/>
            <a:ext cx="77101" cy="5143501"/>
          </a:xfrm>
          <a:prstGeom prst="rect">
            <a:avLst/>
          </a:prstGeom>
          <a:solidFill>
            <a:srgbClr val="2D8FE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Grey Bar-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434;p57"/>
          <p:cNvSpPr/>
          <p:nvPr/>
        </p:nvSpPr>
        <p:spPr>
          <a:xfrm flipH="1">
            <a:off x="-129" y="-2"/>
            <a:ext cx="3755700" cy="5143501"/>
          </a:xfrm>
          <a:prstGeom prst="rect">
            <a:avLst/>
          </a:prstGeom>
          <a:solidFill>
            <a:srgbClr val="53718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4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ck Bar-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439;p58"/>
          <p:cNvSpPr/>
          <p:nvPr/>
        </p:nvSpPr>
        <p:spPr>
          <a:xfrm flipH="1">
            <a:off x="-129" y="-2"/>
            <a:ext cx="3755700" cy="51435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5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White Bar-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444;p59"/>
          <p:cNvSpPr/>
          <p:nvPr/>
        </p:nvSpPr>
        <p:spPr>
          <a:xfrm flipH="1">
            <a:off x="3755699" y="0"/>
            <a:ext cx="5388302" cy="5143500"/>
          </a:xfrm>
          <a:prstGeom prst="rect">
            <a:avLst/>
          </a:prstGeom>
          <a:solidFill>
            <a:srgbClr val="2D8FE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6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White Line-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449;p60"/>
          <p:cNvSpPr/>
          <p:nvPr/>
        </p:nvSpPr>
        <p:spPr>
          <a:xfrm flipH="1">
            <a:off x="3755571" y="0"/>
            <a:ext cx="1" cy="5143501"/>
          </a:xfrm>
          <a:prstGeom prst="line">
            <a:avLst/>
          </a:prstGeom>
          <a:ln w="12700">
            <a:solidFill>
              <a:srgbClr val="7F8FA4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68" name="Title Text"/>
          <p:cNvSpPr txBox="1">
            <a:spLocks noGrp="1"/>
          </p:cNvSpPr>
          <p:nvPr>
            <p:ph type="title"/>
          </p:nvPr>
        </p:nvSpPr>
        <p:spPr>
          <a:xfrm>
            <a:off x="320040" y="768095"/>
            <a:ext cx="2851800" cy="955502"/>
          </a:xfrm>
          <a:prstGeom prst="rect">
            <a:avLst/>
          </a:prstGeom>
        </p:spPr>
        <p:txBody>
          <a:bodyPr anchor="t"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56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6619" y="2699005"/>
            <a:ext cx="2808901" cy="177360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2286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1pPr>
            <a:lvl2pPr marL="342900" indent="24765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2pPr>
            <a:lvl3pPr marL="342900" indent="7239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3pPr>
            <a:lvl4pPr marL="342900" indent="11811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4pPr>
            <a:lvl5pPr marL="342900" indent="16383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7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Title Text"/>
          <p:cNvSpPr txBox="1">
            <a:spLocks noGrp="1"/>
          </p:cNvSpPr>
          <p:nvPr>
            <p:ph type="title"/>
          </p:nvPr>
        </p:nvSpPr>
        <p:spPr>
          <a:xfrm>
            <a:off x="311708" y="744574"/>
            <a:ext cx="8520601" cy="2052601"/>
          </a:xfrm>
          <a:prstGeom prst="rect">
            <a:avLst/>
          </a:prstGeom>
        </p:spPr>
        <p:txBody>
          <a:bodyPr/>
          <a:lstStyle>
            <a:lvl1pPr algn="ctr">
              <a:defRPr sz="5200"/>
            </a:lvl1pPr>
          </a:lstStyle>
          <a:p>
            <a:r>
              <a:t>Title Text</a:t>
            </a:r>
          </a:p>
        </p:txBody>
      </p:sp>
      <p:sp>
        <p:nvSpPr>
          <p:cNvPr id="57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11699" y="2834125"/>
            <a:ext cx="8520602" cy="792601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228600" algn="ctr">
              <a:lnSpc>
                <a:spcPct val="100000"/>
              </a:lnSpc>
              <a:buClrTx/>
              <a:buSzTx/>
              <a:buFontTx/>
              <a:buNone/>
              <a:defRPr sz="2800" b="0">
                <a:solidFill>
                  <a:srgbClr val="2D8FE2"/>
                </a:solidFill>
              </a:defRPr>
            </a:lvl1pPr>
            <a:lvl2pPr marL="342900" indent="247650" algn="ctr">
              <a:lnSpc>
                <a:spcPct val="100000"/>
              </a:lnSpc>
              <a:buClrTx/>
              <a:buSzTx/>
              <a:buFontTx/>
              <a:buNone/>
              <a:defRPr sz="2800" b="0">
                <a:solidFill>
                  <a:srgbClr val="2D8FE2"/>
                </a:solidFill>
              </a:defRPr>
            </a:lvl2pPr>
            <a:lvl3pPr marL="342900" indent="723900" algn="ctr">
              <a:lnSpc>
                <a:spcPct val="100000"/>
              </a:lnSpc>
              <a:buClrTx/>
              <a:buSzTx/>
              <a:buFontTx/>
              <a:buNone/>
              <a:defRPr sz="2800" b="0">
                <a:solidFill>
                  <a:srgbClr val="2D8FE2"/>
                </a:solidFill>
              </a:defRPr>
            </a:lvl3pPr>
            <a:lvl4pPr marL="342900" indent="1181100" algn="ctr">
              <a:lnSpc>
                <a:spcPct val="100000"/>
              </a:lnSpc>
              <a:buClrTx/>
              <a:buSzTx/>
              <a:buFontTx/>
              <a:buNone/>
              <a:defRPr sz="2800" b="0">
                <a:solidFill>
                  <a:srgbClr val="2D8FE2"/>
                </a:solidFill>
              </a:defRPr>
            </a:lvl4pPr>
            <a:lvl5pPr marL="342900" indent="1638300" algn="ctr">
              <a:lnSpc>
                <a:spcPct val="100000"/>
              </a:lnSpc>
              <a:buClrTx/>
              <a:buSzTx/>
              <a:buFontTx/>
              <a:buNone/>
              <a:defRPr sz="2800" b="0">
                <a:solidFill>
                  <a:srgbClr val="2D8FE2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79" name="Google Shape;458;p61"/>
          <p:cNvSpPr/>
          <p:nvPr/>
        </p:nvSpPr>
        <p:spPr>
          <a:xfrm>
            <a:off x="6550" y="4861750"/>
            <a:ext cx="2889600" cy="281701"/>
          </a:xfrm>
          <a:prstGeom prst="rect">
            <a:avLst/>
          </a:prstGeom>
          <a:solidFill>
            <a:srgbClr val="0A0A0C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58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Blue Ba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72;p10"/>
          <p:cNvSpPr/>
          <p:nvPr/>
        </p:nvSpPr>
        <p:spPr>
          <a:xfrm>
            <a:off x="0" y="-2"/>
            <a:ext cx="3543300" cy="5143501"/>
          </a:xfrm>
          <a:prstGeom prst="rect">
            <a:avLst/>
          </a:prstGeom>
          <a:solidFill>
            <a:srgbClr val="2D8FE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8" name="Body Level One…"/>
          <p:cNvSpPr txBox="1">
            <a:spLocks noGrp="1"/>
          </p:cNvSpPr>
          <p:nvPr>
            <p:ph type="body" idx="1"/>
          </p:nvPr>
        </p:nvSpPr>
        <p:spPr>
          <a:xfrm>
            <a:off x="3743325" y="740663"/>
            <a:ext cx="4929300" cy="405780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Font typeface="Arial"/>
            </a:lvl1pPr>
            <a:lvl2pPr>
              <a:buFont typeface="Arial"/>
            </a:lvl2pPr>
            <a:lvl3pPr>
              <a:buFont typeface="Arial"/>
            </a:lvl3pPr>
            <a:lvl4pPr>
              <a:buFont typeface="Arial"/>
            </a:lvl4pPr>
            <a:lvl5pPr>
              <a:buFont typeface="Arial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9" name="Title Text"/>
          <p:cNvSpPr txBox="1">
            <a:spLocks noGrp="1"/>
          </p:cNvSpPr>
          <p:nvPr>
            <p:ph type="title"/>
          </p:nvPr>
        </p:nvSpPr>
        <p:spPr>
          <a:xfrm>
            <a:off x="306619" y="765600"/>
            <a:ext cx="2851800" cy="955501"/>
          </a:xfrm>
          <a:prstGeom prst="rect">
            <a:avLst/>
          </a:prstGeom>
        </p:spPr>
        <p:txBody>
          <a:bodyPr anchor="t"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9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Grey Ba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80;p11"/>
          <p:cNvSpPr/>
          <p:nvPr/>
        </p:nvSpPr>
        <p:spPr>
          <a:xfrm>
            <a:off x="0" y="-2"/>
            <a:ext cx="3543300" cy="5143501"/>
          </a:xfrm>
          <a:prstGeom prst="rect">
            <a:avLst/>
          </a:prstGeom>
          <a:solidFill>
            <a:srgbClr val="53718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8" name="Body Level One…"/>
          <p:cNvSpPr txBox="1">
            <a:spLocks noGrp="1"/>
          </p:cNvSpPr>
          <p:nvPr>
            <p:ph type="body" idx="1"/>
          </p:nvPr>
        </p:nvSpPr>
        <p:spPr>
          <a:xfrm>
            <a:off x="3743325" y="740663"/>
            <a:ext cx="4929000" cy="405780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Font typeface="Arial"/>
            </a:lvl1pPr>
            <a:lvl2pPr>
              <a:buFont typeface="Arial"/>
            </a:lvl2pPr>
            <a:lvl3pPr>
              <a:buFont typeface="Arial"/>
            </a:lvl3pPr>
            <a:lvl4pPr>
              <a:buFont typeface="Arial"/>
            </a:lvl4pPr>
            <a:lvl5pPr>
              <a:buFont typeface="Arial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9" name="Title Text"/>
          <p:cNvSpPr txBox="1">
            <a:spLocks noGrp="1"/>
          </p:cNvSpPr>
          <p:nvPr>
            <p:ph type="title"/>
          </p:nvPr>
        </p:nvSpPr>
        <p:spPr>
          <a:xfrm>
            <a:off x="306619" y="765600"/>
            <a:ext cx="2851800" cy="955501"/>
          </a:xfrm>
          <a:prstGeom prst="rect">
            <a:avLst/>
          </a:prstGeom>
        </p:spPr>
        <p:txBody>
          <a:bodyPr anchor="t"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10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Black Ba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88;p12"/>
          <p:cNvSpPr/>
          <p:nvPr/>
        </p:nvSpPr>
        <p:spPr>
          <a:xfrm>
            <a:off x="0" y="-2"/>
            <a:ext cx="3543300" cy="5143501"/>
          </a:xfrm>
          <a:prstGeom prst="rect">
            <a:avLst/>
          </a:prstGeom>
          <a:solidFill>
            <a:srgbClr val="0A0A0C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8" name="Body Level One…"/>
          <p:cNvSpPr txBox="1">
            <a:spLocks noGrp="1"/>
          </p:cNvSpPr>
          <p:nvPr>
            <p:ph type="body" idx="1"/>
          </p:nvPr>
        </p:nvSpPr>
        <p:spPr>
          <a:xfrm>
            <a:off x="3743325" y="740663"/>
            <a:ext cx="4929000" cy="405780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Font typeface="Arial"/>
            </a:lvl1pPr>
            <a:lvl2pPr>
              <a:buFont typeface="Arial"/>
            </a:lvl2pPr>
            <a:lvl3pPr>
              <a:buFont typeface="Arial"/>
            </a:lvl3pPr>
            <a:lvl4pPr>
              <a:buFont typeface="Arial"/>
            </a:lvl4pPr>
            <a:lvl5pPr>
              <a:buFont typeface="Arial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9" name="Title Text"/>
          <p:cNvSpPr txBox="1">
            <a:spLocks noGrp="1"/>
          </p:cNvSpPr>
          <p:nvPr>
            <p:ph type="title"/>
          </p:nvPr>
        </p:nvSpPr>
        <p:spPr>
          <a:xfrm>
            <a:off x="306619" y="765600"/>
            <a:ext cx="2851800" cy="955501"/>
          </a:xfrm>
          <a:prstGeom prst="rect">
            <a:avLst/>
          </a:prstGeom>
        </p:spPr>
        <p:txBody>
          <a:bodyPr anchor="t"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White Ba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96;p13"/>
          <p:cNvSpPr/>
          <p:nvPr/>
        </p:nvSpPr>
        <p:spPr>
          <a:xfrm>
            <a:off x="3543301" y="-2"/>
            <a:ext cx="5600701" cy="5143501"/>
          </a:xfrm>
          <a:prstGeom prst="rect">
            <a:avLst/>
          </a:prstGeom>
          <a:solidFill>
            <a:srgbClr val="2D8FE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8" name="Body Level One…"/>
          <p:cNvSpPr txBox="1">
            <a:spLocks noGrp="1"/>
          </p:cNvSpPr>
          <p:nvPr>
            <p:ph type="body" idx="1"/>
          </p:nvPr>
        </p:nvSpPr>
        <p:spPr>
          <a:xfrm>
            <a:off x="3743325" y="740663"/>
            <a:ext cx="4929000" cy="405780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Font typeface="Arial"/>
            </a:lvl1pPr>
            <a:lvl2pPr>
              <a:buFont typeface="Arial"/>
            </a:lvl2pPr>
            <a:lvl3pPr>
              <a:buFont typeface="Arial"/>
            </a:lvl3pPr>
            <a:lvl4pPr>
              <a:buFont typeface="Arial"/>
            </a:lvl4pPr>
            <a:lvl5pPr>
              <a:buFont typeface="Arial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9" name="Title Text"/>
          <p:cNvSpPr txBox="1">
            <a:spLocks noGrp="1"/>
          </p:cNvSpPr>
          <p:nvPr>
            <p:ph type="title"/>
          </p:nvPr>
        </p:nvSpPr>
        <p:spPr>
          <a:xfrm>
            <a:off x="306619" y="768095"/>
            <a:ext cx="2851800" cy="955502"/>
          </a:xfrm>
          <a:prstGeom prst="rect">
            <a:avLst/>
          </a:prstGeom>
        </p:spPr>
        <p:txBody>
          <a:bodyPr anchor="t"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12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0A0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192430" y="3209544"/>
            <a:ext cx="8169901" cy="1203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4275" tIns="34275" rIns="34275" bIns="34275" anchor="b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944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4275" tIns="34275" rIns="34275" bIns="34275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4767262"/>
            <a:ext cx="2133600" cy="309851"/>
          </a:xfrm>
          <a:prstGeom prst="rect">
            <a:avLst/>
          </a:prstGeom>
          <a:ln w="12700">
            <a:miter lim="400000"/>
          </a:ln>
        </p:spPr>
        <p:txBody>
          <a:bodyPr wrap="none" lIns="91424" tIns="91424" rIns="91424" bIns="91424">
            <a:spAutoFit/>
          </a:bodyPr>
          <a:lstStyle>
            <a:lvl1pPr algn="r">
              <a:defRPr sz="80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5" r:id="rId15"/>
    <p:sldLayoutId id="2147483666" r:id="rId16"/>
    <p:sldLayoutId id="2147483667" r:id="rId17"/>
    <p:sldLayoutId id="2147483668" r:id="rId18"/>
    <p:sldLayoutId id="2147483669" r:id="rId19"/>
    <p:sldLayoutId id="2147483670" r:id="rId20"/>
    <p:sldLayoutId id="2147483671" r:id="rId21"/>
    <p:sldLayoutId id="2147483672" r:id="rId22"/>
    <p:sldLayoutId id="2147483673" r:id="rId23"/>
    <p:sldLayoutId id="2147483674" r:id="rId24"/>
    <p:sldLayoutId id="2147483675" r:id="rId25"/>
    <p:sldLayoutId id="2147483676" r:id="rId26"/>
    <p:sldLayoutId id="2147483677" r:id="rId27"/>
    <p:sldLayoutId id="2147483678" r:id="rId28"/>
    <p:sldLayoutId id="2147483679" r:id="rId29"/>
    <p:sldLayoutId id="2147483680" r:id="rId30"/>
    <p:sldLayoutId id="2147483681" r:id="rId31"/>
    <p:sldLayoutId id="2147483682" r:id="rId32"/>
    <p:sldLayoutId id="2147483683" r:id="rId33"/>
    <p:sldLayoutId id="2147483684" r:id="rId34"/>
    <p:sldLayoutId id="2147483685" r:id="rId35"/>
    <p:sldLayoutId id="2147483686" r:id="rId36"/>
    <p:sldLayoutId id="2147483687" r:id="rId37"/>
    <p:sldLayoutId id="2147483688" r:id="rId38"/>
    <p:sldLayoutId id="2147483689" r:id="rId39"/>
    <p:sldLayoutId id="2147483690" r:id="rId40"/>
    <p:sldLayoutId id="2147483691" r:id="rId41"/>
    <p:sldLayoutId id="2147483692" r:id="rId42"/>
    <p:sldLayoutId id="2147483693" r:id="rId43"/>
    <p:sldLayoutId id="2147483695" r:id="rId44"/>
    <p:sldLayoutId id="2147483696" r:id="rId45"/>
    <p:sldLayoutId id="2147483698" r:id="rId46"/>
    <p:sldLayoutId id="2147483699" r:id="rId47"/>
    <p:sldLayoutId id="2147483700" r:id="rId48"/>
    <p:sldLayoutId id="2147483702" r:id="rId49"/>
    <p:sldLayoutId id="2147483703" r:id="rId50"/>
    <p:sldLayoutId id="2147483704" r:id="rId51"/>
    <p:sldLayoutId id="2147483705" r:id="rId52"/>
    <p:sldLayoutId id="2147483706" r:id="rId53"/>
    <p:sldLayoutId id="2147483707" r:id="rId54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0" baseline="0">
          <a:solidFill>
            <a:srgbClr val="FFFFFF"/>
          </a:solidFill>
          <a:uFillTx/>
          <a:latin typeface="Roboto"/>
          <a:ea typeface="Roboto"/>
          <a:cs typeface="Roboto"/>
          <a:sym typeface="Roboto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0" baseline="0">
          <a:solidFill>
            <a:srgbClr val="FFFFFF"/>
          </a:solidFill>
          <a:uFillTx/>
          <a:latin typeface="Roboto"/>
          <a:ea typeface="Roboto"/>
          <a:cs typeface="Roboto"/>
          <a:sym typeface="Roboto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0" baseline="0">
          <a:solidFill>
            <a:srgbClr val="FFFFFF"/>
          </a:solidFill>
          <a:uFillTx/>
          <a:latin typeface="Roboto"/>
          <a:ea typeface="Roboto"/>
          <a:cs typeface="Roboto"/>
          <a:sym typeface="Roboto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0" baseline="0">
          <a:solidFill>
            <a:srgbClr val="FFFFFF"/>
          </a:solidFill>
          <a:uFillTx/>
          <a:latin typeface="Roboto"/>
          <a:ea typeface="Roboto"/>
          <a:cs typeface="Roboto"/>
          <a:sym typeface="Roboto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0" baseline="0">
          <a:solidFill>
            <a:srgbClr val="FFFFFF"/>
          </a:solidFill>
          <a:uFillTx/>
          <a:latin typeface="Roboto"/>
          <a:ea typeface="Roboto"/>
          <a:cs typeface="Roboto"/>
          <a:sym typeface="Roboto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0" baseline="0">
          <a:solidFill>
            <a:srgbClr val="FFFFFF"/>
          </a:solidFill>
          <a:uFillTx/>
          <a:latin typeface="Roboto"/>
          <a:ea typeface="Roboto"/>
          <a:cs typeface="Roboto"/>
          <a:sym typeface="Roboto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0" baseline="0">
          <a:solidFill>
            <a:srgbClr val="FFFFFF"/>
          </a:solidFill>
          <a:uFillTx/>
          <a:latin typeface="Roboto"/>
          <a:ea typeface="Roboto"/>
          <a:cs typeface="Roboto"/>
          <a:sym typeface="Roboto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0" baseline="0">
          <a:solidFill>
            <a:srgbClr val="FFFFFF"/>
          </a:solidFill>
          <a:uFillTx/>
          <a:latin typeface="Roboto"/>
          <a:ea typeface="Roboto"/>
          <a:cs typeface="Roboto"/>
          <a:sym typeface="Roboto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0" baseline="0">
          <a:solidFill>
            <a:srgbClr val="FFFFFF"/>
          </a:solidFill>
          <a:uFillTx/>
          <a:latin typeface="Roboto"/>
          <a:ea typeface="Roboto"/>
          <a:cs typeface="Roboto"/>
          <a:sym typeface="Roboto"/>
        </a:defRPr>
      </a:lvl9pPr>
    </p:titleStyle>
    <p:bodyStyle>
      <a:lvl1pPr marL="457200" marR="0" indent="-342900" algn="l" defTabSz="914400" rtl="0" latinLnBrk="0">
        <a:lnSpc>
          <a:spcPct val="90000"/>
        </a:lnSpc>
        <a:spcBef>
          <a:spcPts val="800"/>
        </a:spcBef>
        <a:spcAft>
          <a:spcPts val="0"/>
        </a:spcAft>
        <a:buClr>
          <a:srgbClr val="FFFFFF"/>
        </a:buClr>
        <a:buSzPts val="1800"/>
        <a:buFont typeface="Helvetica"/>
        <a:buChar char="•"/>
        <a:tabLst/>
        <a:defRPr sz="1800" b="1" i="0" u="none" strike="noStrike" cap="none" spc="0" baseline="0">
          <a:solidFill>
            <a:srgbClr val="FFFFFF"/>
          </a:solidFill>
          <a:uFillTx/>
          <a:latin typeface="Roboto"/>
          <a:ea typeface="Roboto"/>
          <a:cs typeface="Roboto"/>
          <a:sym typeface="Roboto"/>
        </a:defRPr>
      </a:lvl1pPr>
      <a:lvl2pPr marL="979169" marR="0" indent="-388619" algn="l" defTabSz="914400" rtl="0" latinLnBrk="0">
        <a:lnSpc>
          <a:spcPct val="90000"/>
        </a:lnSpc>
        <a:spcBef>
          <a:spcPts val="800"/>
        </a:spcBef>
        <a:spcAft>
          <a:spcPts val="0"/>
        </a:spcAft>
        <a:buClr>
          <a:srgbClr val="FFFFFF"/>
        </a:buClr>
        <a:buSzPts val="1800"/>
        <a:buFont typeface="Helvetica"/>
        <a:buChar char="•"/>
        <a:tabLst/>
        <a:defRPr sz="1800" b="1" i="0" u="none" strike="noStrike" cap="none" spc="0" baseline="0">
          <a:solidFill>
            <a:srgbClr val="FFFFFF"/>
          </a:solidFill>
          <a:uFillTx/>
          <a:latin typeface="Roboto"/>
          <a:ea typeface="Roboto"/>
          <a:cs typeface="Roboto"/>
          <a:sym typeface="Roboto"/>
        </a:defRPr>
      </a:lvl2pPr>
      <a:lvl3pPr marL="1524000" marR="0" indent="-457200" algn="l" defTabSz="914400" rtl="0" latinLnBrk="0">
        <a:lnSpc>
          <a:spcPct val="90000"/>
        </a:lnSpc>
        <a:spcBef>
          <a:spcPts val="800"/>
        </a:spcBef>
        <a:spcAft>
          <a:spcPts val="0"/>
        </a:spcAft>
        <a:buClr>
          <a:srgbClr val="FFFFFF"/>
        </a:buClr>
        <a:buSzPts val="1800"/>
        <a:buFont typeface="Helvetica"/>
        <a:buChar char="•"/>
        <a:tabLst/>
        <a:defRPr sz="1800" b="1" i="0" u="none" strike="noStrike" cap="none" spc="0" baseline="0">
          <a:solidFill>
            <a:srgbClr val="FFFFFF"/>
          </a:solidFill>
          <a:uFillTx/>
          <a:latin typeface="Roboto"/>
          <a:ea typeface="Roboto"/>
          <a:cs typeface="Roboto"/>
          <a:sym typeface="Roboto"/>
        </a:defRPr>
      </a:lvl3pPr>
      <a:lvl4pPr marL="1981200" marR="0" indent="-457200" algn="l" defTabSz="914400" rtl="0" latinLnBrk="0">
        <a:lnSpc>
          <a:spcPct val="90000"/>
        </a:lnSpc>
        <a:spcBef>
          <a:spcPts val="800"/>
        </a:spcBef>
        <a:spcAft>
          <a:spcPts val="0"/>
        </a:spcAft>
        <a:buClr>
          <a:srgbClr val="FFFFFF"/>
        </a:buClr>
        <a:buSzPts val="1800"/>
        <a:buFont typeface="Helvetica"/>
        <a:buChar char="•"/>
        <a:tabLst/>
        <a:defRPr sz="1800" b="1" i="0" u="none" strike="noStrike" cap="none" spc="0" baseline="0">
          <a:solidFill>
            <a:srgbClr val="FFFFFF"/>
          </a:solidFill>
          <a:uFillTx/>
          <a:latin typeface="Roboto"/>
          <a:ea typeface="Roboto"/>
          <a:cs typeface="Roboto"/>
          <a:sym typeface="Roboto"/>
        </a:defRPr>
      </a:lvl4pPr>
      <a:lvl5pPr marL="2438400" marR="0" indent="-457200" algn="l" defTabSz="914400" rtl="0" latinLnBrk="0">
        <a:lnSpc>
          <a:spcPct val="90000"/>
        </a:lnSpc>
        <a:spcBef>
          <a:spcPts val="800"/>
        </a:spcBef>
        <a:spcAft>
          <a:spcPts val="0"/>
        </a:spcAft>
        <a:buClr>
          <a:srgbClr val="FFFFFF"/>
        </a:buClr>
        <a:buSzPts val="1800"/>
        <a:buFont typeface="Helvetica"/>
        <a:buChar char="•"/>
        <a:tabLst/>
        <a:defRPr sz="1800" b="1" i="0" u="none" strike="noStrike" cap="none" spc="0" baseline="0">
          <a:solidFill>
            <a:srgbClr val="FFFFFF"/>
          </a:solidFill>
          <a:uFillTx/>
          <a:latin typeface="Roboto"/>
          <a:ea typeface="Roboto"/>
          <a:cs typeface="Roboto"/>
          <a:sym typeface="Roboto"/>
        </a:defRPr>
      </a:lvl5pPr>
      <a:lvl6pPr marL="2895600" marR="0" indent="-457200" algn="l" defTabSz="914400" rtl="0" latinLnBrk="0">
        <a:lnSpc>
          <a:spcPct val="90000"/>
        </a:lnSpc>
        <a:spcBef>
          <a:spcPts val="800"/>
        </a:spcBef>
        <a:spcAft>
          <a:spcPts val="0"/>
        </a:spcAft>
        <a:buClr>
          <a:srgbClr val="FFFFFF"/>
        </a:buClr>
        <a:buSzPts val="1800"/>
        <a:buFont typeface="Helvetica"/>
        <a:buChar char="•"/>
        <a:tabLst/>
        <a:defRPr sz="1800" b="1" i="0" u="none" strike="noStrike" cap="none" spc="0" baseline="0">
          <a:solidFill>
            <a:srgbClr val="FFFFFF"/>
          </a:solidFill>
          <a:uFillTx/>
          <a:latin typeface="Roboto"/>
          <a:ea typeface="Roboto"/>
          <a:cs typeface="Roboto"/>
          <a:sym typeface="Roboto"/>
        </a:defRPr>
      </a:lvl6pPr>
      <a:lvl7pPr marL="3352800" marR="0" indent="-457200" algn="l" defTabSz="914400" rtl="0" latinLnBrk="0">
        <a:lnSpc>
          <a:spcPct val="90000"/>
        </a:lnSpc>
        <a:spcBef>
          <a:spcPts val="800"/>
        </a:spcBef>
        <a:spcAft>
          <a:spcPts val="0"/>
        </a:spcAft>
        <a:buClr>
          <a:srgbClr val="FFFFFF"/>
        </a:buClr>
        <a:buSzPts val="1800"/>
        <a:buFont typeface="Helvetica"/>
        <a:buChar char="•"/>
        <a:tabLst/>
        <a:defRPr sz="1800" b="1" i="0" u="none" strike="noStrike" cap="none" spc="0" baseline="0">
          <a:solidFill>
            <a:srgbClr val="FFFFFF"/>
          </a:solidFill>
          <a:uFillTx/>
          <a:latin typeface="Roboto"/>
          <a:ea typeface="Roboto"/>
          <a:cs typeface="Roboto"/>
          <a:sym typeface="Roboto"/>
        </a:defRPr>
      </a:lvl7pPr>
      <a:lvl8pPr marL="3810000" marR="0" indent="-457200" algn="l" defTabSz="914400" rtl="0" latinLnBrk="0">
        <a:lnSpc>
          <a:spcPct val="90000"/>
        </a:lnSpc>
        <a:spcBef>
          <a:spcPts val="800"/>
        </a:spcBef>
        <a:spcAft>
          <a:spcPts val="0"/>
        </a:spcAft>
        <a:buClr>
          <a:srgbClr val="FFFFFF"/>
        </a:buClr>
        <a:buSzPts val="1800"/>
        <a:buFont typeface="Helvetica"/>
        <a:buChar char="•"/>
        <a:tabLst/>
        <a:defRPr sz="1800" b="1" i="0" u="none" strike="noStrike" cap="none" spc="0" baseline="0">
          <a:solidFill>
            <a:srgbClr val="FFFFFF"/>
          </a:solidFill>
          <a:uFillTx/>
          <a:latin typeface="Roboto"/>
          <a:ea typeface="Roboto"/>
          <a:cs typeface="Roboto"/>
          <a:sym typeface="Roboto"/>
        </a:defRPr>
      </a:lvl8pPr>
      <a:lvl9pPr marL="4267200" marR="0" indent="-457200" algn="l" defTabSz="914400" rtl="0" latinLnBrk="0">
        <a:lnSpc>
          <a:spcPct val="90000"/>
        </a:lnSpc>
        <a:spcBef>
          <a:spcPts val="800"/>
        </a:spcBef>
        <a:spcAft>
          <a:spcPts val="0"/>
        </a:spcAft>
        <a:buClr>
          <a:srgbClr val="FFFFFF"/>
        </a:buClr>
        <a:buSzPts val="1800"/>
        <a:buFont typeface="Helvetica"/>
        <a:buChar char="•"/>
        <a:tabLst/>
        <a:defRPr sz="1800" b="1" i="0" u="none" strike="noStrike" cap="none" spc="0" baseline="0">
          <a:solidFill>
            <a:srgbClr val="FFFFFF"/>
          </a:solidFill>
          <a:uFillTx/>
          <a:latin typeface="Roboto"/>
          <a:ea typeface="Roboto"/>
          <a:cs typeface="Roboto"/>
          <a:sym typeface="Roboto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Roboto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Roboto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Roboto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Roboto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Roboto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Roboto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Roboto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Roboto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Roboto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cobusgreyling.medium.com/contrastive-chain-of-thought-prompting-cc8c5b75a6e0" TargetMode="Externa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49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5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3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8217B8-2375-7BFD-D502-FF56E748A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 aboard the AI Hype Train!</a:t>
            </a:r>
          </a:p>
        </p:txBody>
      </p:sp>
      <p:pic>
        <p:nvPicPr>
          <p:cNvPr id="2050" name="Picture 2" descr="What's New in Artificial Intelligence From the 2023 Gartner Hype Cycle™">
            <a:extLst>
              <a:ext uri="{FF2B5EF4-FFF2-40B4-BE49-F238E27FC236}">
                <a16:creationId xmlns:a16="http://schemas.microsoft.com/office/drawing/2014/main" id="{2AB73A4A-C584-3061-51AC-12B60BA688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8662" y="1087393"/>
            <a:ext cx="3889757" cy="3578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6C1062A-AB04-5D6C-E63F-6561F8180E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489" y="1087392"/>
            <a:ext cx="3591045" cy="3578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043864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CF185-4135-2419-45B9-69DB0B46C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activations become serial numbers representing concepts called “vector embeddings”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477E037-24DB-5A79-2948-4AD6C32474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9664" y="1221087"/>
            <a:ext cx="6140213" cy="3293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563407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5418C0-CBAE-06D8-0E22-E1A7546DE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824" y="137160"/>
            <a:ext cx="8703992" cy="594000"/>
          </a:xfrm>
        </p:spPr>
        <p:txBody>
          <a:bodyPr>
            <a:normAutofit fontScale="90000"/>
          </a:bodyPr>
          <a:lstStyle/>
          <a:p>
            <a:r>
              <a:rPr lang="en-US" dirty="0"/>
              <a:t>In a hyperspace words &amp; concepts are identified in close proximity.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50FDA9-64A5-6975-8CB9-F008D6F569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157" y="1083980"/>
            <a:ext cx="5852984" cy="297553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C6D6D8F-0382-C020-39A8-5B60D2E953B8}"/>
              </a:ext>
            </a:extLst>
          </p:cNvPr>
          <p:cNvSpPr/>
          <p:nvPr/>
        </p:nvSpPr>
        <p:spPr>
          <a:xfrm>
            <a:off x="317157" y="4712410"/>
            <a:ext cx="8509686" cy="307775"/>
          </a:xfrm>
          <a:prstGeom prst="rect">
            <a:avLst/>
          </a:prstGeom>
          <a:solidFill>
            <a:schemeClr val="accent1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 err="1">
                <a:ln>
                  <a:noFill/>
                </a:ln>
                <a:solidFill>
                  <a:srgbClr val="FAFA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OpenAI</a:t>
            </a: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FAFA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embedding models will create 1536 sixteen digit numbers to represent a token (~4 characters).</a:t>
            </a:r>
          </a:p>
        </p:txBody>
      </p:sp>
    </p:spTree>
    <p:extLst>
      <p:ext uri="{BB962C8B-B14F-4D97-AF65-F5344CB8AC3E}">
        <p14:creationId xmlns:p14="http://schemas.microsoft.com/office/powerpoint/2010/main" val="3957840702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1A5F7C-AE42-B409-7337-2DB0A6BB5E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824" y="137160"/>
            <a:ext cx="8275625" cy="594000"/>
          </a:xfrm>
        </p:spPr>
        <p:txBody>
          <a:bodyPr>
            <a:normAutofit/>
          </a:bodyPr>
          <a:lstStyle/>
          <a:p>
            <a:r>
              <a:rPr lang="en-US" dirty="0"/>
              <a:t>Responses are built concept by concept, token by token.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487AA4-9B21-7404-F467-EF09B504F6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500" y="1212850"/>
            <a:ext cx="4191000" cy="13589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62CE42B-9662-7516-AEA2-40BFE9EFE8B5}"/>
              </a:ext>
            </a:extLst>
          </p:cNvPr>
          <p:cNvSpPr txBox="1"/>
          <p:nvPr/>
        </p:nvSpPr>
        <p:spPr>
          <a:xfrm>
            <a:off x="494269" y="3352800"/>
            <a:ext cx="2685535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FAFA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Harvard Business School is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B05947-F4E1-E3DE-6B69-C7B7E4BC78B6}"/>
              </a:ext>
            </a:extLst>
          </p:cNvPr>
          <p:cNvSpPr txBox="1"/>
          <p:nvPr/>
        </p:nvSpPr>
        <p:spPr>
          <a:xfrm>
            <a:off x="2673177" y="3622875"/>
            <a:ext cx="2685535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FAFA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renowned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0E84A2-121C-DBCE-B6F6-86335AA65521}"/>
              </a:ext>
            </a:extLst>
          </p:cNvPr>
          <p:cNvSpPr txBox="1"/>
          <p:nvPr/>
        </p:nvSpPr>
        <p:spPr>
          <a:xfrm>
            <a:off x="3492842" y="3892950"/>
            <a:ext cx="2685535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FAFA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for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24F43B9-674C-3AD3-A7CA-06025E09F8D4}"/>
              </a:ext>
            </a:extLst>
          </p:cNvPr>
          <p:cNvSpPr txBox="1"/>
          <p:nvPr/>
        </p:nvSpPr>
        <p:spPr>
          <a:xfrm>
            <a:off x="3739977" y="4132132"/>
            <a:ext cx="2685535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FAFA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its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2382AFA-D4D0-C353-644F-646E7C905A68}"/>
              </a:ext>
            </a:extLst>
          </p:cNvPr>
          <p:cNvSpPr txBox="1"/>
          <p:nvPr/>
        </p:nvSpPr>
        <p:spPr>
          <a:xfrm>
            <a:off x="3981965" y="4402207"/>
            <a:ext cx="2685535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FAFA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rigorous...</a:t>
            </a:r>
          </a:p>
        </p:txBody>
      </p:sp>
    </p:spTree>
    <p:extLst>
      <p:ext uri="{BB962C8B-B14F-4D97-AF65-F5344CB8AC3E}">
        <p14:creationId xmlns:p14="http://schemas.microsoft.com/office/powerpoint/2010/main" val="1022704339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655D8B-1669-1315-1F92-8DD088614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LLMs build token by token to construct a response.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7DD3875-952E-EC6C-DFFB-AC137B0B88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878" y="4542669"/>
            <a:ext cx="7772400" cy="46367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8F8826B-126D-27CE-A113-0034ADDD14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9878" y="731160"/>
            <a:ext cx="4851400" cy="1295400"/>
          </a:xfrm>
          <a:prstGeom prst="rect">
            <a:avLst/>
          </a:prstGeom>
        </p:spPr>
      </p:pic>
      <p:pic>
        <p:nvPicPr>
          <p:cNvPr id="5" name="LM Studio - 4 April 2024">
            <a:hlinkClick r:id="" action="ppaction://media"/>
            <a:extLst>
              <a:ext uri="{FF2B5EF4-FFF2-40B4-BE49-F238E27FC236}">
                <a16:creationId xmlns:a16="http://schemas.microsoft.com/office/drawing/2014/main" id="{6271170E-F213-5FDA-08C4-A61F1822054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36831" y="1914357"/>
            <a:ext cx="6667586" cy="2370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39596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7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46659F-624D-8F6F-1E24-7E7EC778A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Fails relatively simple tasks.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9C0DB0-5A8C-2FE1-222B-0DCE7C0CBE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5744" y="0"/>
            <a:ext cx="4778256" cy="5141255"/>
          </a:xfrm>
          <a:prstGeom prst="rect">
            <a:avLst/>
          </a:prstGeom>
        </p:spPr>
      </p:pic>
      <p:sp>
        <p:nvSpPr>
          <p:cNvPr id="7" name="Right Arrow 6">
            <a:extLst>
              <a:ext uri="{FF2B5EF4-FFF2-40B4-BE49-F238E27FC236}">
                <a16:creationId xmlns:a16="http://schemas.microsoft.com/office/drawing/2014/main" id="{835B1B1E-43DC-FAF8-91B0-5079A83AB510}"/>
              </a:ext>
            </a:extLst>
          </p:cNvPr>
          <p:cNvSpPr/>
          <p:nvPr/>
        </p:nvSpPr>
        <p:spPr>
          <a:xfrm>
            <a:off x="3011332" y="4283242"/>
            <a:ext cx="1732548" cy="233756"/>
          </a:xfrm>
          <a:prstGeom prst="rightArrow">
            <a:avLst/>
          </a:prstGeom>
          <a:solidFill>
            <a:srgbClr val="FF40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91950301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25960-6DED-217B-7FC3-C46D39A11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 window matters.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4AA0EA-9689-77E2-11A9-F3EF63A68F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9472" y="1582628"/>
            <a:ext cx="4624485" cy="222059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3243A4F-B9E4-EE3D-AE73-BF5D2A92DD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315" y="1582628"/>
            <a:ext cx="3948691" cy="1255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180310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C85FE-D39C-888D-59DC-F4534528E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Hallucinations.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32CD90B-BAB0-4FAA-B7F4-A12E75DE60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2215" y="1088939"/>
            <a:ext cx="5189456" cy="3447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921156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20780B-9414-30FC-9BB6-40B1B45B7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Prompting really matters.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5E8A700-BCD9-3DB4-104F-8DA6EF3EBF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9741" y="1768743"/>
            <a:ext cx="4704606" cy="175705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1D71B54-5B97-A7FA-8BC9-CBA89BA2EE9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751"/>
          <a:stretch/>
        </p:blipFill>
        <p:spPr>
          <a:xfrm>
            <a:off x="339653" y="1768743"/>
            <a:ext cx="3210855" cy="175705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DACF7BD-0CE0-CB71-AE52-CD5DB0C73E0E}"/>
              </a:ext>
            </a:extLst>
          </p:cNvPr>
          <p:cNvSpPr txBox="1"/>
          <p:nvPr/>
        </p:nvSpPr>
        <p:spPr>
          <a:xfrm>
            <a:off x="982798" y="1460968"/>
            <a:ext cx="1663274" cy="2769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 dirty="0">
                <a:ln>
                  <a:noFill/>
                </a:ln>
                <a:solidFill>
                  <a:srgbClr val="FAFA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Knowledge from A to 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B02D531-72BA-6CED-DCAC-EEDF98C2A193}"/>
              </a:ext>
            </a:extLst>
          </p:cNvPr>
          <p:cNvSpPr txBox="1"/>
          <p:nvPr/>
        </p:nvSpPr>
        <p:spPr>
          <a:xfrm>
            <a:off x="5666293" y="1460967"/>
            <a:ext cx="1645641" cy="2769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 dirty="0">
                <a:ln>
                  <a:noFill/>
                </a:ln>
                <a:solidFill>
                  <a:srgbClr val="FAFA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Knowledge from B to ?</a:t>
            </a:r>
          </a:p>
        </p:txBody>
      </p:sp>
    </p:spTree>
    <p:extLst>
      <p:ext uri="{BB962C8B-B14F-4D97-AF65-F5344CB8AC3E}">
        <p14:creationId xmlns:p14="http://schemas.microsoft.com/office/powerpoint/2010/main" val="1318559163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74219-CB07-A772-B8B6-ABEFAD76F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153" y="1639388"/>
            <a:ext cx="3562405" cy="594000"/>
          </a:xfrm>
        </p:spPr>
        <p:txBody>
          <a:bodyPr>
            <a:normAutofit fontScale="90000"/>
          </a:bodyPr>
          <a:lstStyle/>
          <a:p>
            <a:r>
              <a:rPr lang="en-US" dirty="0"/>
              <a:t>Ask questions carefully when seeking answers.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1A93232-C18B-F422-F4F9-2B547F25BB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3918857" y="-1"/>
            <a:ext cx="5225143" cy="5128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02293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ED4A54-94CA-7647-F5A2-AE2D1C919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Prompt – Use the R script to follow this format.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80543A1-7B17-DA78-CB13-00EDA7D26F84}"/>
              </a:ext>
            </a:extLst>
          </p:cNvPr>
          <p:cNvSpPr/>
          <p:nvPr/>
        </p:nvSpPr>
        <p:spPr>
          <a:xfrm>
            <a:off x="310243" y="4385455"/>
            <a:ext cx="8376558" cy="307775"/>
          </a:xfrm>
          <a:prstGeom prst="rect">
            <a:avLst/>
          </a:prstGeom>
          <a:solidFill>
            <a:schemeClr val="accent1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FAFAFF"/>
                </a:solidFill>
              </a:rPr>
              <a:t>Simple question with an instruction and specificity.</a:t>
            </a:r>
            <a:endParaRPr kumimoji="0" lang="en-US" sz="1400" b="0" i="1" u="none" strike="noStrike" cap="none" spc="0" normalizeH="0" baseline="0" dirty="0">
              <a:ln>
                <a:noFill/>
              </a:ln>
              <a:solidFill>
                <a:srgbClr val="FAFA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443AA9-9297-0F97-A0D5-E7C58BD21F4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34214"/>
          <a:stretch/>
        </p:blipFill>
        <p:spPr>
          <a:xfrm>
            <a:off x="685800" y="2049106"/>
            <a:ext cx="7772400" cy="6876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0137693-C68C-4F4A-D13B-910D03FE90A6}"/>
              </a:ext>
            </a:extLst>
          </p:cNvPr>
          <p:cNvSpPr txBox="1"/>
          <p:nvPr/>
        </p:nvSpPr>
        <p:spPr>
          <a:xfrm>
            <a:off x="302077" y="922564"/>
            <a:ext cx="4073979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 err="1">
                <a:ln>
                  <a:noFill/>
                </a:ln>
                <a:solidFill>
                  <a:srgbClr val="FF40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A_examplePrompts.txt</a:t>
            </a: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FF40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34086003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7A4FD4-7780-F7BA-0B47-8E00850E4C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9965" y="1977749"/>
            <a:ext cx="3423538" cy="1037299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Get off my lawn!</a:t>
            </a:r>
            <a:br>
              <a:rPr lang="en-US" sz="4000" dirty="0"/>
            </a:br>
            <a:r>
              <a:rPr lang="en-US" sz="2200" dirty="0"/>
              <a:t>AI is just pattern recognition.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DE8EF85-04C9-5B58-9F62-174A37745B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2196" y="0"/>
            <a:ext cx="516180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318624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FB8D9-FB0C-815B-EF2A-894ED6DE73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824" y="137160"/>
            <a:ext cx="8460977" cy="594000"/>
          </a:xfrm>
        </p:spPr>
        <p:txBody>
          <a:bodyPr>
            <a:normAutofit fontScale="90000"/>
          </a:bodyPr>
          <a:lstStyle/>
          <a:p>
            <a:r>
              <a:rPr lang="en-US" dirty="0"/>
              <a:t>In the script, add positive and negative examples to the prompt.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5B9B0B7-3516-C772-A397-534F35DB7CA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50000"/>
          <a:stretch/>
        </p:blipFill>
        <p:spPr>
          <a:xfrm>
            <a:off x="685800" y="2113521"/>
            <a:ext cx="7772400" cy="45822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7C06F18-0606-E456-3EA9-B76FF9F1A6A9}"/>
              </a:ext>
            </a:extLst>
          </p:cNvPr>
          <p:cNvSpPr/>
          <p:nvPr/>
        </p:nvSpPr>
        <p:spPr>
          <a:xfrm>
            <a:off x="310243" y="4277734"/>
            <a:ext cx="8376558" cy="523218"/>
          </a:xfrm>
          <a:prstGeom prst="rect">
            <a:avLst/>
          </a:prstGeom>
          <a:solidFill>
            <a:schemeClr val="accent1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FAFA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This adds positive vectors for comedy and subtracts vectors related to violent and horror.  The result is honed when searching for tokens for the response. </a:t>
            </a:r>
            <a:r>
              <a:rPr kumimoji="0" lang="en-US" sz="1400" b="0" i="1" u="none" strike="noStrike" cap="none" spc="0" normalizeH="0" baseline="0" dirty="0">
                <a:ln>
                  <a:noFill/>
                </a:ln>
                <a:solidFill>
                  <a:srgbClr val="FAFA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Keep in mind we’re using a VERY simplistic model</a:t>
            </a:r>
          </a:p>
        </p:txBody>
      </p:sp>
    </p:spTree>
    <p:extLst>
      <p:ext uri="{BB962C8B-B14F-4D97-AF65-F5344CB8AC3E}">
        <p14:creationId xmlns:p14="http://schemas.microsoft.com/office/powerpoint/2010/main" val="2703237762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30C1B8-7184-72B4-20B8-FFB2006B0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Chain of thought prompting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FB57EEE-E9DF-2B1D-ED46-442ED90FA2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360871"/>
            <a:ext cx="7772400" cy="421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012769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C0E4B-E1BB-27EC-A16B-401047765C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Contrastive Chain of thought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074876-4A2F-E081-149B-102F135BA7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3435" y="731160"/>
            <a:ext cx="6417129" cy="378616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377BF53-F0D1-99C3-344D-04216F165493}"/>
              </a:ext>
            </a:extLst>
          </p:cNvPr>
          <p:cNvSpPr txBox="1"/>
          <p:nvPr/>
        </p:nvSpPr>
        <p:spPr>
          <a:xfrm>
            <a:off x="1289957" y="4517321"/>
            <a:ext cx="6417129" cy="2462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sz="1000" dirty="0">
                <a:hlinkClick r:id="rId3"/>
              </a:rPr>
              <a:t>https://cobusgreyling.medium.com/contrastive-chain-of-thought-prompting-cc8c5b75a6e0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346429009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29A2E7-9F4C-4E23-C72B-CD29C9BF1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5259DEC-814C-5ECD-A7E9-47A20A26FD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692905"/>
            <a:ext cx="7772400" cy="175768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A1E2FEE-A2E4-C036-9F1C-F68A2FD9BCCE}"/>
              </a:ext>
            </a:extLst>
          </p:cNvPr>
          <p:cNvSpPr/>
          <p:nvPr/>
        </p:nvSpPr>
        <p:spPr>
          <a:xfrm>
            <a:off x="310243" y="4277734"/>
            <a:ext cx="8376558" cy="523218"/>
          </a:xfrm>
          <a:prstGeom prst="rect">
            <a:avLst/>
          </a:prstGeom>
          <a:solidFill>
            <a:schemeClr val="accent1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FAFA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This shows some example math and some poorly ordered math.  This is trying to negate some specific ordering and math combinations.</a:t>
            </a:r>
            <a:endParaRPr kumimoji="0" lang="en-US" sz="1400" b="0" i="1" u="none" strike="noStrike" cap="none" spc="0" normalizeH="0" baseline="0" dirty="0">
              <a:ln>
                <a:noFill/>
              </a:ln>
              <a:solidFill>
                <a:srgbClr val="FAFA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88587223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3D43D-2F4E-1F62-A819-4F1F170B7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COSTAR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42E1F34-69CB-B638-65EC-0326B0A84B56}"/>
              </a:ext>
            </a:extLst>
          </p:cNvPr>
          <p:cNvSpPr/>
          <p:nvPr/>
        </p:nvSpPr>
        <p:spPr>
          <a:xfrm>
            <a:off x="310243" y="4385455"/>
            <a:ext cx="8376558" cy="307775"/>
          </a:xfrm>
          <a:prstGeom prst="rect">
            <a:avLst/>
          </a:prstGeom>
          <a:solidFill>
            <a:schemeClr val="accent1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FAFAFF"/>
                </a:solidFill>
              </a:rPr>
              <a:t>There are multiple best-practice frameworks online.  COSTAR is just one and requires a lot of effort.</a:t>
            </a:r>
            <a:endParaRPr kumimoji="0" lang="en-US" sz="1400" b="0" i="1" u="none" strike="noStrike" cap="none" spc="0" normalizeH="0" baseline="0" dirty="0">
              <a:ln>
                <a:noFill/>
              </a:ln>
              <a:solidFill>
                <a:srgbClr val="FAFA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6C18C80-CBBF-B0C0-A553-B4CA6A8346A9}"/>
              </a:ext>
            </a:extLst>
          </p:cNvPr>
          <p:cNvSpPr/>
          <p:nvPr/>
        </p:nvSpPr>
        <p:spPr>
          <a:xfrm>
            <a:off x="310243" y="915748"/>
            <a:ext cx="8376558" cy="307775"/>
          </a:xfrm>
          <a:prstGeom prst="rect">
            <a:avLst/>
          </a:prstGeom>
          <a:solidFill>
            <a:srgbClr val="FF40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algn="l"/>
            <a:r>
              <a:rPr lang="en-US" b="1" i="0" dirty="0">
                <a:solidFill>
                  <a:srgbClr val="FAFAFF"/>
                </a:solidFill>
                <a:effectLst/>
                <a:latin typeface="source-serif-pro"/>
              </a:rPr>
              <a:t>Context :</a:t>
            </a:r>
            <a:r>
              <a:rPr lang="en-US" b="0" i="0" dirty="0">
                <a:solidFill>
                  <a:srgbClr val="FAFAFF"/>
                </a:solidFill>
                <a:effectLst/>
                <a:latin typeface="source-serif-pro"/>
              </a:rPr>
              <a:t> Providing background information helps the LLM understand the specific scenario.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2F65336-6C7F-B748-F35F-911F8791498E}"/>
              </a:ext>
            </a:extLst>
          </p:cNvPr>
          <p:cNvSpPr/>
          <p:nvPr/>
        </p:nvSpPr>
        <p:spPr>
          <a:xfrm>
            <a:off x="310243" y="1495607"/>
            <a:ext cx="8376558" cy="307775"/>
          </a:xfrm>
          <a:prstGeom prst="rect">
            <a:avLst/>
          </a:prstGeom>
          <a:solidFill>
            <a:srgbClr val="FF40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algn="l"/>
            <a:r>
              <a:rPr lang="en-US" b="1" i="0" dirty="0">
                <a:solidFill>
                  <a:srgbClr val="FAFAFF"/>
                </a:solidFill>
                <a:effectLst/>
                <a:latin typeface="source-serif-pro"/>
              </a:rPr>
              <a:t>Objective (O):</a:t>
            </a:r>
            <a:r>
              <a:rPr lang="en-US" b="0" i="0" dirty="0">
                <a:solidFill>
                  <a:srgbClr val="FAFAFF"/>
                </a:solidFill>
                <a:effectLst/>
                <a:latin typeface="source-serif-pro"/>
              </a:rPr>
              <a:t> Clearly defining the task directs the LLM’s focus.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4EDC71-05A3-159F-DFC9-62FC02E366DA}"/>
              </a:ext>
            </a:extLst>
          </p:cNvPr>
          <p:cNvSpPr/>
          <p:nvPr/>
        </p:nvSpPr>
        <p:spPr>
          <a:xfrm>
            <a:off x="310243" y="2075466"/>
            <a:ext cx="8376558" cy="307775"/>
          </a:xfrm>
          <a:prstGeom prst="rect">
            <a:avLst/>
          </a:prstGeom>
          <a:solidFill>
            <a:srgbClr val="FF40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algn="l"/>
            <a:r>
              <a:rPr lang="en-US" b="1" i="0" dirty="0">
                <a:solidFill>
                  <a:srgbClr val="FAFAFF"/>
                </a:solidFill>
                <a:effectLst/>
                <a:latin typeface="source-serif-pro"/>
              </a:rPr>
              <a:t>Style (S):</a:t>
            </a:r>
            <a:r>
              <a:rPr lang="en-US" b="0" i="0" dirty="0">
                <a:solidFill>
                  <a:srgbClr val="FAFAFF"/>
                </a:solidFill>
                <a:effectLst/>
                <a:latin typeface="source-serif-pro"/>
              </a:rPr>
              <a:t> Specifying the desired writing style aligns the LLM response.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6B07644-F7F5-C0FC-9480-CE7D42AEBEAC}"/>
              </a:ext>
            </a:extLst>
          </p:cNvPr>
          <p:cNvSpPr/>
          <p:nvPr/>
        </p:nvSpPr>
        <p:spPr>
          <a:xfrm>
            <a:off x="310243" y="2655325"/>
            <a:ext cx="8376558" cy="307775"/>
          </a:xfrm>
          <a:prstGeom prst="rect">
            <a:avLst/>
          </a:prstGeom>
          <a:solidFill>
            <a:srgbClr val="FF40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algn="l"/>
            <a:r>
              <a:rPr lang="en-US" b="1" i="0" dirty="0">
                <a:solidFill>
                  <a:srgbClr val="FAFAFF"/>
                </a:solidFill>
                <a:effectLst/>
                <a:latin typeface="source-serif-pro"/>
              </a:rPr>
              <a:t>Tone (T):</a:t>
            </a:r>
            <a:r>
              <a:rPr lang="en-US" b="0" i="0" dirty="0">
                <a:solidFill>
                  <a:srgbClr val="FAFAFF"/>
                </a:solidFill>
                <a:effectLst/>
                <a:latin typeface="source-serif-pro"/>
              </a:rPr>
              <a:t> Setting the tone ensures the response resonates with the required sentiment.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054AD95-E945-FDBB-B404-CBFF53E766B4}"/>
              </a:ext>
            </a:extLst>
          </p:cNvPr>
          <p:cNvSpPr/>
          <p:nvPr/>
        </p:nvSpPr>
        <p:spPr>
          <a:xfrm>
            <a:off x="310243" y="3235184"/>
            <a:ext cx="8376558" cy="307775"/>
          </a:xfrm>
          <a:prstGeom prst="rect">
            <a:avLst/>
          </a:prstGeom>
          <a:solidFill>
            <a:srgbClr val="FF40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algn="l"/>
            <a:r>
              <a:rPr lang="en-US" b="1" i="0" dirty="0">
                <a:solidFill>
                  <a:srgbClr val="FAFAFF"/>
                </a:solidFill>
                <a:effectLst/>
                <a:latin typeface="source-serif-pro"/>
              </a:rPr>
              <a:t>Audience (A): </a:t>
            </a:r>
            <a:r>
              <a:rPr lang="en-US" b="0" i="0" dirty="0">
                <a:solidFill>
                  <a:srgbClr val="FAFAFF"/>
                </a:solidFill>
                <a:effectLst/>
                <a:latin typeface="source-serif-pro"/>
              </a:rPr>
              <a:t>Identifying the intended audience tailors the LLM’s response to be targeted to an audience.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586B684-ACF3-CC83-D92E-976EA8C2E6F1}"/>
              </a:ext>
            </a:extLst>
          </p:cNvPr>
          <p:cNvSpPr/>
          <p:nvPr/>
        </p:nvSpPr>
        <p:spPr>
          <a:xfrm>
            <a:off x="310243" y="3815041"/>
            <a:ext cx="8376558" cy="307775"/>
          </a:xfrm>
          <a:prstGeom prst="rect">
            <a:avLst/>
          </a:prstGeom>
          <a:solidFill>
            <a:srgbClr val="FF40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algn="l"/>
            <a:r>
              <a:rPr lang="en-US" b="1" i="0" dirty="0">
                <a:solidFill>
                  <a:srgbClr val="FAFAFF"/>
                </a:solidFill>
                <a:effectLst/>
                <a:latin typeface="source-serif-pro"/>
              </a:rPr>
              <a:t>Response (R):</a:t>
            </a:r>
            <a:r>
              <a:rPr lang="en-US" b="0" i="0" dirty="0">
                <a:solidFill>
                  <a:srgbClr val="FAFAFF"/>
                </a:solidFill>
                <a:effectLst/>
                <a:latin typeface="source-serif-pro"/>
              </a:rPr>
              <a:t> Providing the response format, like text or </a:t>
            </a:r>
            <a:r>
              <a:rPr lang="en-US" b="0" i="0" dirty="0" err="1">
                <a:solidFill>
                  <a:srgbClr val="FAFAFF"/>
                </a:solidFill>
                <a:effectLst/>
                <a:latin typeface="source-serif-pro"/>
              </a:rPr>
              <a:t>json</a:t>
            </a:r>
            <a:r>
              <a:rPr lang="en-US" b="0" i="0" dirty="0">
                <a:solidFill>
                  <a:srgbClr val="FAFAFF"/>
                </a:solidFill>
                <a:effectLst/>
                <a:latin typeface="source-serif-pro"/>
              </a:rPr>
              <a:t>, ensures the LLM outputs, and help build pipelines</a:t>
            </a:r>
          </a:p>
        </p:txBody>
      </p:sp>
    </p:spTree>
    <p:extLst>
      <p:ext uri="{BB962C8B-B14F-4D97-AF65-F5344CB8AC3E}">
        <p14:creationId xmlns:p14="http://schemas.microsoft.com/office/powerpoint/2010/main" val="3075581822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AC3C9-BED9-DAD0-7E33-48621F4F8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Longer prompt with specific aspects.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F0E962D-81C9-B5DE-E764-6C5E3641C1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824" y="1650203"/>
            <a:ext cx="7772400" cy="214334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F493A7A-CF18-7D35-6872-DEAB44E2457A}"/>
              </a:ext>
            </a:extLst>
          </p:cNvPr>
          <p:cNvSpPr txBox="1"/>
          <p:nvPr/>
        </p:nvSpPr>
        <p:spPr>
          <a:xfrm>
            <a:off x="302077" y="922564"/>
            <a:ext cx="4073979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 err="1">
                <a:ln>
                  <a:noFill/>
                </a:ln>
                <a:solidFill>
                  <a:srgbClr val="FF40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B_costar_prompt.txt</a:t>
            </a: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FF40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14965689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3DA643-8B7E-75D6-028F-7479C8C40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Asking for citations…risky business!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995EAB-8680-586B-695B-8AECA8668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936866"/>
            <a:ext cx="7772400" cy="3269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443480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3DA643-8B7E-75D6-028F-7479C8C40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Asking for citations…risky business!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995EAB-8680-586B-695B-8AECA86684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041"/>
          <a:stretch/>
        </p:blipFill>
        <p:spPr>
          <a:xfrm>
            <a:off x="225824" y="663030"/>
            <a:ext cx="7772400" cy="160084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87E817F-EBCD-3BAA-3EA8-7C4701F6E7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999" y="2491590"/>
            <a:ext cx="4240040" cy="191384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A92ED62-7670-BE37-675B-E1A5DA07C8BC}"/>
              </a:ext>
            </a:extLst>
          </p:cNvPr>
          <p:cNvSpPr txBox="1"/>
          <p:nvPr/>
        </p:nvSpPr>
        <p:spPr>
          <a:xfrm>
            <a:off x="6575754" y="4773595"/>
            <a:ext cx="2404960" cy="307775"/>
          </a:xfrm>
          <a:prstGeom prst="rect">
            <a:avLst/>
          </a:prstGeom>
          <a:solidFill>
            <a:srgbClr val="FF40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I couldn’t find 2023 data!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9F74F8D-08FE-4154-9FDB-6A829B2BAD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824" y="2491590"/>
            <a:ext cx="4240040" cy="1913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381444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7AA0C7-9A01-37AC-2B4C-B91F962ACD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824" y="1533252"/>
            <a:ext cx="3456269" cy="1830434"/>
          </a:xfrm>
        </p:spPr>
        <p:txBody>
          <a:bodyPr>
            <a:normAutofit fontScale="90000"/>
          </a:bodyPr>
          <a:lstStyle/>
          <a:p>
            <a:r>
              <a:rPr lang="en-US" dirty="0"/>
              <a:t>LLMs are usually censored to avoid bias &amp; offensive content.  Jailbreak prompts exist to overcome censorship.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1A8A2E-F48B-DA2F-2F90-9C6FC2BA75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4134" y="0"/>
            <a:ext cx="505986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207512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58DE6-AFDA-2454-A1D3-DDF29B9AA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D2E747-EA27-AF60-4C7A-F274D86053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923209"/>
            <a:ext cx="7772400" cy="3297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104120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0771F2-6040-92F0-9FC0-176CAE45D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ML</a:t>
            </a:r>
          </a:p>
        </p:txBody>
      </p:sp>
      <p:sp>
        <p:nvSpPr>
          <p:cNvPr id="3" name="Google Shape;1123;p138">
            <a:extLst>
              <a:ext uri="{FF2B5EF4-FFF2-40B4-BE49-F238E27FC236}">
                <a16:creationId xmlns:a16="http://schemas.microsoft.com/office/drawing/2014/main" id="{D7AD5283-E0A5-A8F3-FB72-E082C2AF49DB}"/>
              </a:ext>
            </a:extLst>
          </p:cNvPr>
          <p:cNvSpPr/>
          <p:nvPr/>
        </p:nvSpPr>
        <p:spPr>
          <a:xfrm>
            <a:off x="285749" y="1966024"/>
            <a:ext cx="3781501" cy="1"/>
          </a:xfrm>
          <a:prstGeom prst="line">
            <a:avLst/>
          </a:prstGeom>
          <a:ln>
            <a:solidFill>
              <a:srgbClr val="FF5600"/>
            </a:solidFill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6" name="Google Shape;1124;p138">
            <a:extLst>
              <a:ext uri="{FF2B5EF4-FFF2-40B4-BE49-F238E27FC236}">
                <a16:creationId xmlns:a16="http://schemas.microsoft.com/office/drawing/2014/main" id="{DC7DBD5C-7DCF-1F93-56B4-1938EB13F5C1}"/>
              </a:ext>
            </a:extLst>
          </p:cNvPr>
          <p:cNvGrpSpPr/>
          <p:nvPr/>
        </p:nvGrpSpPr>
        <p:grpSpPr>
          <a:xfrm>
            <a:off x="1544699" y="1818724"/>
            <a:ext cx="1263601" cy="294601"/>
            <a:chOff x="0" y="0"/>
            <a:chExt cx="1263600" cy="294599"/>
          </a:xfrm>
        </p:grpSpPr>
        <p:sp>
          <p:nvSpPr>
            <p:cNvPr id="7" name="Rectangle">
              <a:extLst>
                <a:ext uri="{FF2B5EF4-FFF2-40B4-BE49-F238E27FC236}">
                  <a16:creationId xmlns:a16="http://schemas.microsoft.com/office/drawing/2014/main" id="{92870583-22BF-6EB6-E2D9-915A982F6D11}"/>
                </a:ext>
              </a:extLst>
            </p:cNvPr>
            <p:cNvSpPr/>
            <p:nvPr/>
          </p:nvSpPr>
          <p:spPr>
            <a:xfrm>
              <a:off x="0" y="61949"/>
              <a:ext cx="1263601" cy="170701"/>
            </a:xfrm>
            <a:prstGeom prst="rect">
              <a:avLst/>
            </a:prstGeom>
            <a:solidFill>
              <a:srgbClr val="0A0A0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300" b="1">
                  <a:solidFill>
                    <a:srgbClr val="FF5600"/>
                  </a:solidFill>
                  <a:latin typeface="Roboto"/>
                  <a:ea typeface="Roboto"/>
                  <a:cs typeface="Roboto"/>
                  <a:sym typeface="Roboto"/>
                </a:defRPr>
              </a:pPr>
              <a:endParaRPr/>
            </a:p>
          </p:txBody>
        </p:sp>
        <p:sp>
          <p:nvSpPr>
            <p:cNvPr id="8" name="Deterministic">
              <a:extLst>
                <a:ext uri="{FF2B5EF4-FFF2-40B4-BE49-F238E27FC236}">
                  <a16:creationId xmlns:a16="http://schemas.microsoft.com/office/drawing/2014/main" id="{3C0F8FA6-4914-DEF2-875A-C37E22CE5BC0}"/>
                </a:ext>
              </a:extLst>
            </p:cNvPr>
            <p:cNvSpPr txBox="1"/>
            <p:nvPr/>
          </p:nvSpPr>
          <p:spPr>
            <a:xfrm>
              <a:off x="0" y="0"/>
              <a:ext cx="1263601" cy="294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sz="1300" b="1">
                  <a:solidFill>
                    <a:srgbClr val="FF5600"/>
                  </a:solidFill>
                  <a:latin typeface="Roboto"/>
                  <a:ea typeface="Roboto"/>
                  <a:cs typeface="Roboto"/>
                  <a:sym typeface="Roboto"/>
                </a:defRPr>
              </a:lvl1pPr>
            </a:lstStyle>
            <a:p>
              <a:r>
                <a:t>Deterministic</a:t>
              </a:r>
            </a:p>
          </p:txBody>
        </p:sp>
      </p:grpSp>
      <p:sp>
        <p:nvSpPr>
          <p:cNvPr id="9" name="Google Shape;1125;p138">
            <a:extLst>
              <a:ext uri="{FF2B5EF4-FFF2-40B4-BE49-F238E27FC236}">
                <a16:creationId xmlns:a16="http://schemas.microsoft.com/office/drawing/2014/main" id="{C79675DB-8B88-70A6-5E02-131029867321}"/>
              </a:ext>
            </a:extLst>
          </p:cNvPr>
          <p:cNvSpPr/>
          <p:nvPr/>
        </p:nvSpPr>
        <p:spPr>
          <a:xfrm>
            <a:off x="4305299" y="1966024"/>
            <a:ext cx="3819601" cy="1"/>
          </a:xfrm>
          <a:prstGeom prst="line">
            <a:avLst/>
          </a:prstGeom>
          <a:ln>
            <a:solidFill>
              <a:srgbClr val="2D8FE2"/>
            </a:solidFill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10" name="Google Shape;1126;p138">
            <a:extLst>
              <a:ext uri="{FF2B5EF4-FFF2-40B4-BE49-F238E27FC236}">
                <a16:creationId xmlns:a16="http://schemas.microsoft.com/office/drawing/2014/main" id="{4739F1E5-3E3F-2ED6-A2E8-5DEA0229E285}"/>
              </a:ext>
            </a:extLst>
          </p:cNvPr>
          <p:cNvGrpSpPr/>
          <p:nvPr/>
        </p:nvGrpSpPr>
        <p:grpSpPr>
          <a:xfrm>
            <a:off x="5607449" y="1772999"/>
            <a:ext cx="1215301" cy="386051"/>
            <a:chOff x="0" y="0"/>
            <a:chExt cx="1215300" cy="386049"/>
          </a:xfrm>
        </p:grpSpPr>
        <p:sp>
          <p:nvSpPr>
            <p:cNvPr id="11" name="Rectangle">
              <a:extLst>
                <a:ext uri="{FF2B5EF4-FFF2-40B4-BE49-F238E27FC236}">
                  <a16:creationId xmlns:a16="http://schemas.microsoft.com/office/drawing/2014/main" id="{E2F2F712-0BBA-FDB2-B8A5-BF9365DE8991}"/>
                </a:ext>
              </a:extLst>
            </p:cNvPr>
            <p:cNvSpPr/>
            <p:nvPr/>
          </p:nvSpPr>
          <p:spPr>
            <a:xfrm>
              <a:off x="0" y="107674"/>
              <a:ext cx="1215301" cy="170701"/>
            </a:xfrm>
            <a:prstGeom prst="rect">
              <a:avLst/>
            </a:prstGeom>
            <a:solidFill>
              <a:srgbClr val="0A0A0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300" b="1">
                  <a:solidFill>
                    <a:srgbClr val="00A4E4"/>
                  </a:solidFill>
                  <a:latin typeface="Roboto"/>
                  <a:ea typeface="Roboto"/>
                  <a:cs typeface="Roboto"/>
                  <a:sym typeface="Roboto"/>
                </a:defRPr>
              </a:pPr>
              <a:endParaRPr/>
            </a:p>
          </p:txBody>
        </p:sp>
        <p:sp>
          <p:nvSpPr>
            <p:cNvPr id="12" name="Probabilistic">
              <a:extLst>
                <a:ext uri="{FF2B5EF4-FFF2-40B4-BE49-F238E27FC236}">
                  <a16:creationId xmlns:a16="http://schemas.microsoft.com/office/drawing/2014/main" id="{A707185F-7E4D-FBB2-2604-7C474FF4116A}"/>
                </a:ext>
              </a:extLst>
            </p:cNvPr>
            <p:cNvSpPr txBox="1"/>
            <p:nvPr/>
          </p:nvSpPr>
          <p:spPr>
            <a:xfrm>
              <a:off x="0" y="0"/>
              <a:ext cx="1215301" cy="3860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>
              <a:lvl1pPr algn="ctr">
                <a:defRPr sz="1300" b="1">
                  <a:solidFill>
                    <a:srgbClr val="00A4E4"/>
                  </a:solidFill>
                  <a:latin typeface="Roboto"/>
                  <a:ea typeface="Roboto"/>
                  <a:cs typeface="Roboto"/>
                  <a:sym typeface="Roboto"/>
                </a:defRPr>
              </a:lvl1pPr>
            </a:lstStyle>
            <a:p>
              <a:r>
                <a:t>Probabilistic</a:t>
              </a:r>
            </a:p>
          </p:txBody>
        </p:sp>
      </p:grpSp>
      <p:sp>
        <p:nvSpPr>
          <p:cNvPr id="13" name="Google Shape;1127;p138">
            <a:extLst>
              <a:ext uri="{FF2B5EF4-FFF2-40B4-BE49-F238E27FC236}">
                <a16:creationId xmlns:a16="http://schemas.microsoft.com/office/drawing/2014/main" id="{6D8E574F-5122-6E02-A988-B12A876FFFEA}"/>
              </a:ext>
            </a:extLst>
          </p:cNvPr>
          <p:cNvSpPr txBox="1"/>
          <p:nvPr/>
        </p:nvSpPr>
        <p:spPr>
          <a:xfrm>
            <a:off x="285750" y="2009775"/>
            <a:ext cx="3763500" cy="5539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/>
          <a:p>
            <a:pPr algn="ctr">
              <a:defRPr sz="2400">
                <a:solidFill>
                  <a:srgbClr val="FE5E22"/>
                </a:solidFill>
                <a:latin typeface="Roboto"/>
                <a:ea typeface="Roboto"/>
                <a:cs typeface="Roboto"/>
                <a:sym typeface="Roboto"/>
              </a:defRPr>
            </a:pPr>
            <a:r>
              <a:rPr dirty="0"/>
              <a:t>2 + 2 = 4</a:t>
            </a:r>
          </a:p>
        </p:txBody>
      </p:sp>
      <p:sp>
        <p:nvSpPr>
          <p:cNvPr id="14" name="Google Shape;1128;p138">
            <a:extLst>
              <a:ext uri="{FF2B5EF4-FFF2-40B4-BE49-F238E27FC236}">
                <a16:creationId xmlns:a16="http://schemas.microsoft.com/office/drawing/2014/main" id="{C03B4EED-D6BF-68CC-2922-6D2BF53E80BC}"/>
              </a:ext>
            </a:extLst>
          </p:cNvPr>
          <p:cNvSpPr txBox="1"/>
          <p:nvPr/>
        </p:nvSpPr>
        <p:spPr>
          <a:xfrm>
            <a:off x="4333349" y="2009775"/>
            <a:ext cx="3763501" cy="8178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/>
          <a:p>
            <a:pPr algn="ctr">
              <a:defRPr sz="2100">
                <a:solidFill>
                  <a:srgbClr val="00A4E4"/>
                </a:solidFill>
                <a:latin typeface="Roboto"/>
                <a:ea typeface="Roboto"/>
                <a:cs typeface="Roboto"/>
                <a:sym typeface="Roboto"/>
              </a:defRPr>
            </a:pPr>
            <a:r>
              <a:t>2 + 2 = </a:t>
            </a:r>
          </a:p>
          <a:p>
            <a:pPr algn="ctr">
              <a:defRPr sz="2100">
                <a:solidFill>
                  <a:srgbClr val="00A4E4"/>
                </a:solidFill>
                <a:latin typeface="Roboto"/>
                <a:ea typeface="Roboto"/>
                <a:cs typeface="Roboto"/>
                <a:sym typeface="Roboto"/>
              </a:defRPr>
            </a:pPr>
            <a:r>
              <a:t>99.99% Probability of 4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4BC4A91-4E6D-35F4-4563-695F66BD156E}"/>
              </a:ext>
            </a:extLst>
          </p:cNvPr>
          <p:cNvSpPr txBox="1"/>
          <p:nvPr/>
        </p:nvSpPr>
        <p:spPr>
          <a:xfrm>
            <a:off x="5135599" y="4029892"/>
            <a:ext cx="2159000" cy="73866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chemeClr val="bg1">
                    <a:lumMod val="10000"/>
                    <a:lumOff val="90000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Machine Learning (Decision Tree, Random Forest </a:t>
            </a:r>
            <a:r>
              <a:rPr kumimoji="0" lang="en-US" sz="1400" b="0" i="0" u="none" strike="noStrike" cap="none" spc="0" normalizeH="0" baseline="0" dirty="0" err="1">
                <a:ln>
                  <a:noFill/>
                </a:ln>
                <a:solidFill>
                  <a:schemeClr val="bg1">
                    <a:lumMod val="10000"/>
                    <a:lumOff val="90000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etc</a:t>
            </a: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chemeClr val="bg1">
                    <a:lumMod val="10000"/>
                    <a:lumOff val="90000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4F10DCB-E3F6-635B-8FD0-09BE5F921613}"/>
              </a:ext>
            </a:extLst>
          </p:cNvPr>
          <p:cNvSpPr txBox="1"/>
          <p:nvPr/>
        </p:nvSpPr>
        <p:spPr>
          <a:xfrm>
            <a:off x="1240400" y="4029893"/>
            <a:ext cx="2159000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chemeClr val="bg1">
                    <a:lumMod val="10000"/>
                    <a:lumOff val="90000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Calculators &amp; EDA</a:t>
            </a:r>
          </a:p>
        </p:txBody>
      </p:sp>
    </p:spTree>
    <p:extLst>
      <p:ext uri="{BB962C8B-B14F-4D97-AF65-F5344CB8AC3E}">
        <p14:creationId xmlns:p14="http://schemas.microsoft.com/office/powerpoint/2010/main" val="817641962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51919F-689A-BD2A-6BFA-1DF884CE0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Jailbreak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49074F-A1DB-A1DC-50A2-4A1132B002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291028"/>
            <a:ext cx="5141771" cy="413401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8F745BC-D6B4-4366-7880-68EB0D4AE1B3}"/>
              </a:ext>
            </a:extLst>
          </p:cNvPr>
          <p:cNvSpPr/>
          <p:nvPr/>
        </p:nvSpPr>
        <p:spPr>
          <a:xfrm>
            <a:off x="5829300" y="3494314"/>
            <a:ext cx="963386" cy="195944"/>
          </a:xfrm>
          <a:prstGeom prst="rect">
            <a:avLst/>
          </a:prstGeom>
          <a:noFill/>
          <a:ln w="25400" cap="flat">
            <a:solidFill>
              <a:srgbClr val="FF40FF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97AAE36-22D5-02CA-9637-A2A60478A6CE}"/>
              </a:ext>
            </a:extLst>
          </p:cNvPr>
          <p:cNvSpPr/>
          <p:nvPr/>
        </p:nvSpPr>
        <p:spPr>
          <a:xfrm>
            <a:off x="3956957" y="3687537"/>
            <a:ext cx="508907" cy="133349"/>
          </a:xfrm>
          <a:prstGeom prst="rect">
            <a:avLst/>
          </a:prstGeom>
          <a:noFill/>
          <a:ln w="25400" cap="flat">
            <a:solidFill>
              <a:srgbClr val="FF40FF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AC438C2-E5C8-205D-ADE1-FE3EA1AD5980}"/>
              </a:ext>
            </a:extLst>
          </p:cNvPr>
          <p:cNvSpPr/>
          <p:nvPr/>
        </p:nvSpPr>
        <p:spPr>
          <a:xfrm>
            <a:off x="2770414" y="4035880"/>
            <a:ext cx="1001486" cy="119741"/>
          </a:xfrm>
          <a:prstGeom prst="rect">
            <a:avLst/>
          </a:prstGeom>
          <a:noFill/>
          <a:ln w="25400" cap="flat">
            <a:solidFill>
              <a:srgbClr val="FF40FF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0F03E6D-DD11-BF5E-F82C-AA4C7B95A358}"/>
              </a:ext>
            </a:extLst>
          </p:cNvPr>
          <p:cNvSpPr/>
          <p:nvPr/>
        </p:nvSpPr>
        <p:spPr>
          <a:xfrm>
            <a:off x="4939393" y="1722666"/>
            <a:ext cx="1540328" cy="130627"/>
          </a:xfrm>
          <a:prstGeom prst="rect">
            <a:avLst/>
          </a:prstGeom>
          <a:noFill/>
          <a:ln w="25400" cap="flat">
            <a:solidFill>
              <a:srgbClr val="FF40FF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6DB73B3-A760-E530-B976-D97CECDA2FF9}"/>
              </a:ext>
            </a:extLst>
          </p:cNvPr>
          <p:cNvSpPr/>
          <p:nvPr/>
        </p:nvSpPr>
        <p:spPr>
          <a:xfrm>
            <a:off x="5829300" y="2203908"/>
            <a:ext cx="1001486" cy="119741"/>
          </a:xfrm>
          <a:prstGeom prst="rect">
            <a:avLst/>
          </a:prstGeom>
          <a:noFill/>
          <a:ln w="25400" cap="flat">
            <a:solidFill>
              <a:srgbClr val="FF40FF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49549018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30B44-4C20-3870-F596-1D4A5F98E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up a basic jailbreak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631612-3268-1590-BAAB-03A1064295F1}"/>
              </a:ext>
            </a:extLst>
          </p:cNvPr>
          <p:cNvSpPr txBox="1"/>
          <p:nvPr/>
        </p:nvSpPr>
        <p:spPr>
          <a:xfrm>
            <a:off x="302077" y="922564"/>
            <a:ext cx="4073979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 err="1">
                <a:ln>
                  <a:noFill/>
                </a:ln>
                <a:solidFill>
                  <a:srgbClr val="FF40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D_Gemma_DecompRecon_Jailbreak.txt</a:t>
            </a: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FF40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A44BD4-B4A0-63FF-D792-C03DEFF1F476}"/>
              </a:ext>
            </a:extLst>
          </p:cNvPr>
          <p:cNvSpPr txBox="1"/>
          <p:nvPr/>
        </p:nvSpPr>
        <p:spPr>
          <a:xfrm>
            <a:off x="302076" y="1263693"/>
            <a:ext cx="6955973" cy="73866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</a:pPr>
            <a:r>
              <a:rPr lang="en-US" dirty="0">
                <a:solidFill>
                  <a:schemeClr val="accent1"/>
                </a:solidFill>
              </a:rPr>
              <a:t>Open up the text file.</a:t>
            </a: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Copy the text file</a:t>
            </a: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</a:pPr>
            <a:r>
              <a:rPr lang="en-US" dirty="0">
                <a:solidFill>
                  <a:schemeClr val="accent1"/>
                </a:solidFill>
              </a:rPr>
              <a:t>In R, overwrite your prompt object using DOUBLE quote for the string</a:t>
            </a: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chemeClr val="accent1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0820A0-5FB0-ABBC-99F9-D481F59683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076" y="2022684"/>
            <a:ext cx="2476500" cy="3937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F492941-57DB-7867-5632-0D1D1622C3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076" y="2534888"/>
            <a:ext cx="5110843" cy="165701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5A09923-9824-F226-71E9-F1E2C75D9178}"/>
              </a:ext>
            </a:extLst>
          </p:cNvPr>
          <p:cNvSpPr txBox="1"/>
          <p:nvPr/>
        </p:nvSpPr>
        <p:spPr>
          <a:xfrm>
            <a:off x="225824" y="4475429"/>
            <a:ext cx="6955973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dirty="0">
                <a:solidFill>
                  <a:schemeClr val="accent1"/>
                </a:solidFill>
              </a:rPr>
              <a:t>4. Using this new prompt object rerun your </a:t>
            </a:r>
            <a:r>
              <a:rPr lang="en-US" dirty="0" err="1">
                <a:solidFill>
                  <a:schemeClr val="accent1"/>
                </a:solidFill>
              </a:rPr>
              <a:t>lm</a:t>
            </a:r>
            <a:r>
              <a:rPr lang="en-US" dirty="0">
                <a:solidFill>
                  <a:schemeClr val="accent1"/>
                </a:solidFill>
              </a:rPr>
              <a:t>-studio script.</a:t>
            </a: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chemeClr val="accent1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68875531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FE210-E6D1-543C-4F5F-4D3DCAE58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There are multiple jailbreak prompts, be aware people use them in production systems! Don’t do this.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0BC4F0-A858-2EC5-A432-840B0E5600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750" t="26792" r="9812"/>
          <a:stretch/>
        </p:blipFill>
        <p:spPr>
          <a:xfrm>
            <a:off x="80179" y="1812472"/>
            <a:ext cx="2835337" cy="204923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4BEF727-267E-6E6A-BACA-B4C00AFF36D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174"/>
          <a:stretch/>
        </p:blipFill>
        <p:spPr>
          <a:xfrm>
            <a:off x="3019493" y="1722664"/>
            <a:ext cx="3208993" cy="289351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9344761-1466-249A-5199-F22E8EA527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8457" y="2026991"/>
            <a:ext cx="2745364" cy="1565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245243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32AAD8A6-BC9A-C442-3C01-5B086FA1EF1E}"/>
              </a:ext>
            </a:extLst>
          </p:cNvPr>
          <p:cNvCxnSpPr>
            <a:stCxn id="23" idx="3"/>
            <a:endCxn id="28" idx="1"/>
          </p:cNvCxnSpPr>
          <p:nvPr/>
        </p:nvCxnSpPr>
        <p:spPr>
          <a:xfrm flipV="1">
            <a:off x="1244600" y="1671796"/>
            <a:ext cx="1782047" cy="13770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F213DE0-EDA8-2E80-5203-E4CF5A465034}"/>
              </a:ext>
            </a:extLst>
          </p:cNvPr>
          <p:cNvCxnSpPr/>
          <p:nvPr/>
        </p:nvCxnSpPr>
        <p:spPr>
          <a:xfrm flipV="1">
            <a:off x="1262168" y="2297859"/>
            <a:ext cx="1782047" cy="13770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110B8AFC-EDCF-DECC-03C7-B173A974098F}"/>
              </a:ext>
            </a:extLst>
          </p:cNvPr>
          <p:cNvCxnSpPr/>
          <p:nvPr/>
        </p:nvCxnSpPr>
        <p:spPr>
          <a:xfrm flipV="1">
            <a:off x="1262168" y="2899923"/>
            <a:ext cx="1782047" cy="13770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F40771F2-6040-92F0-9FC0-176CAE45D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 Generative AI is just a pattern recognition.</a:t>
            </a:r>
          </a:p>
        </p:txBody>
      </p:sp>
      <p:sp>
        <p:nvSpPr>
          <p:cNvPr id="9" name="Google Shape;1125;p138">
            <a:extLst>
              <a:ext uri="{FF2B5EF4-FFF2-40B4-BE49-F238E27FC236}">
                <a16:creationId xmlns:a16="http://schemas.microsoft.com/office/drawing/2014/main" id="{C79675DB-8B88-70A6-5E02-131029867321}"/>
              </a:ext>
            </a:extLst>
          </p:cNvPr>
          <p:cNvSpPr/>
          <p:nvPr/>
        </p:nvSpPr>
        <p:spPr>
          <a:xfrm>
            <a:off x="225824" y="1177442"/>
            <a:ext cx="3819601" cy="1"/>
          </a:xfrm>
          <a:prstGeom prst="line">
            <a:avLst/>
          </a:prstGeom>
          <a:ln>
            <a:solidFill>
              <a:srgbClr val="2D8FE2"/>
            </a:solidFill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10" name="Google Shape;1126;p138">
            <a:extLst>
              <a:ext uri="{FF2B5EF4-FFF2-40B4-BE49-F238E27FC236}">
                <a16:creationId xmlns:a16="http://schemas.microsoft.com/office/drawing/2014/main" id="{4739F1E5-3E3F-2ED6-A2E8-5DEA0229E285}"/>
              </a:ext>
            </a:extLst>
          </p:cNvPr>
          <p:cNvGrpSpPr/>
          <p:nvPr/>
        </p:nvGrpSpPr>
        <p:grpSpPr>
          <a:xfrm>
            <a:off x="1527974" y="984417"/>
            <a:ext cx="1215301" cy="386051"/>
            <a:chOff x="0" y="0"/>
            <a:chExt cx="1215300" cy="386049"/>
          </a:xfrm>
        </p:grpSpPr>
        <p:sp>
          <p:nvSpPr>
            <p:cNvPr id="11" name="Rectangle">
              <a:extLst>
                <a:ext uri="{FF2B5EF4-FFF2-40B4-BE49-F238E27FC236}">
                  <a16:creationId xmlns:a16="http://schemas.microsoft.com/office/drawing/2014/main" id="{E2F2F712-0BBA-FDB2-B8A5-BF9365DE8991}"/>
                </a:ext>
              </a:extLst>
            </p:cNvPr>
            <p:cNvSpPr/>
            <p:nvPr/>
          </p:nvSpPr>
          <p:spPr>
            <a:xfrm>
              <a:off x="0" y="107674"/>
              <a:ext cx="1215301" cy="170701"/>
            </a:xfrm>
            <a:prstGeom prst="rect">
              <a:avLst/>
            </a:prstGeom>
            <a:solidFill>
              <a:srgbClr val="0A0A0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300" b="1">
                  <a:solidFill>
                    <a:srgbClr val="00A4E4"/>
                  </a:solidFill>
                  <a:latin typeface="Roboto"/>
                  <a:ea typeface="Roboto"/>
                  <a:cs typeface="Roboto"/>
                  <a:sym typeface="Roboto"/>
                </a:defRPr>
              </a:pPr>
              <a:endParaRPr/>
            </a:p>
          </p:txBody>
        </p:sp>
        <p:sp>
          <p:nvSpPr>
            <p:cNvPr id="12" name="Probabilistic">
              <a:extLst>
                <a:ext uri="{FF2B5EF4-FFF2-40B4-BE49-F238E27FC236}">
                  <a16:creationId xmlns:a16="http://schemas.microsoft.com/office/drawing/2014/main" id="{A707185F-7E4D-FBB2-2604-7C474FF4116A}"/>
                </a:ext>
              </a:extLst>
            </p:cNvPr>
            <p:cNvSpPr txBox="1"/>
            <p:nvPr/>
          </p:nvSpPr>
          <p:spPr>
            <a:xfrm>
              <a:off x="0" y="0"/>
              <a:ext cx="1215301" cy="3860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>
              <a:lvl1pPr algn="ctr">
                <a:defRPr sz="1300" b="1">
                  <a:solidFill>
                    <a:srgbClr val="00A4E4"/>
                  </a:solidFill>
                  <a:latin typeface="Roboto"/>
                  <a:ea typeface="Roboto"/>
                  <a:cs typeface="Roboto"/>
                  <a:sym typeface="Roboto"/>
                </a:defRPr>
              </a:lvl1pPr>
            </a:lstStyle>
            <a:p>
              <a:r>
                <a:rPr lang="en-US" dirty="0"/>
                <a:t>ML</a:t>
              </a:r>
              <a:endParaRPr dirty="0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64BC4A91-4E6D-35F4-4563-695F66BD156E}"/>
              </a:ext>
            </a:extLst>
          </p:cNvPr>
          <p:cNvSpPr txBox="1"/>
          <p:nvPr/>
        </p:nvSpPr>
        <p:spPr>
          <a:xfrm>
            <a:off x="68359" y="4539962"/>
            <a:ext cx="3819599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chemeClr val="bg1">
                    <a:lumMod val="10000"/>
                    <a:lumOff val="90000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Labeled data, very narrow focused pattern recognition.</a:t>
            </a:r>
          </a:p>
        </p:txBody>
      </p:sp>
      <p:sp>
        <p:nvSpPr>
          <p:cNvPr id="4" name="Google Shape;1125;p138">
            <a:extLst>
              <a:ext uri="{FF2B5EF4-FFF2-40B4-BE49-F238E27FC236}">
                <a16:creationId xmlns:a16="http://schemas.microsoft.com/office/drawing/2014/main" id="{3E9931A1-097E-9B3F-7053-90B0AFA5B7D6}"/>
              </a:ext>
            </a:extLst>
          </p:cNvPr>
          <p:cNvSpPr/>
          <p:nvPr/>
        </p:nvSpPr>
        <p:spPr>
          <a:xfrm>
            <a:off x="4780890" y="1177441"/>
            <a:ext cx="3819601" cy="1"/>
          </a:xfrm>
          <a:prstGeom prst="line">
            <a:avLst/>
          </a:prstGeom>
          <a:ln>
            <a:solidFill>
              <a:srgbClr val="FF40FF"/>
            </a:solidFill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5" name="Google Shape;1126;p138">
            <a:extLst>
              <a:ext uri="{FF2B5EF4-FFF2-40B4-BE49-F238E27FC236}">
                <a16:creationId xmlns:a16="http://schemas.microsoft.com/office/drawing/2014/main" id="{341A6C65-B47E-0A4E-1845-16929C466221}"/>
              </a:ext>
            </a:extLst>
          </p:cNvPr>
          <p:cNvGrpSpPr/>
          <p:nvPr/>
        </p:nvGrpSpPr>
        <p:grpSpPr>
          <a:xfrm>
            <a:off x="6083040" y="885071"/>
            <a:ext cx="1215302" cy="584743"/>
            <a:chOff x="0" y="-99344"/>
            <a:chExt cx="1215301" cy="584740"/>
          </a:xfrm>
        </p:grpSpPr>
        <p:sp>
          <p:nvSpPr>
            <p:cNvPr id="17" name="Rectangle">
              <a:extLst>
                <a:ext uri="{FF2B5EF4-FFF2-40B4-BE49-F238E27FC236}">
                  <a16:creationId xmlns:a16="http://schemas.microsoft.com/office/drawing/2014/main" id="{E23854DB-E95B-FAE4-AF1C-EAAA9CCCCCAF}"/>
                </a:ext>
              </a:extLst>
            </p:cNvPr>
            <p:cNvSpPr/>
            <p:nvPr/>
          </p:nvSpPr>
          <p:spPr>
            <a:xfrm>
              <a:off x="0" y="107674"/>
              <a:ext cx="1215301" cy="170701"/>
            </a:xfrm>
            <a:prstGeom prst="rect">
              <a:avLst/>
            </a:prstGeom>
            <a:solidFill>
              <a:srgbClr val="0A0A0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300" b="1">
                  <a:solidFill>
                    <a:srgbClr val="00A4E4"/>
                  </a:solidFill>
                  <a:latin typeface="Roboto"/>
                  <a:ea typeface="Roboto"/>
                  <a:cs typeface="Roboto"/>
                  <a:sym typeface="Roboto"/>
                </a:defRPr>
              </a:pPr>
              <a:endParaRPr/>
            </a:p>
          </p:txBody>
        </p:sp>
        <p:sp>
          <p:nvSpPr>
            <p:cNvPr id="18" name="Probabilistic">
              <a:extLst>
                <a:ext uri="{FF2B5EF4-FFF2-40B4-BE49-F238E27FC236}">
                  <a16:creationId xmlns:a16="http://schemas.microsoft.com/office/drawing/2014/main" id="{6D60F607-AA80-1234-D946-5532044B1A99}"/>
                </a:ext>
              </a:extLst>
            </p:cNvPr>
            <p:cNvSpPr txBox="1"/>
            <p:nvPr/>
          </p:nvSpPr>
          <p:spPr>
            <a:xfrm>
              <a:off x="0" y="-99344"/>
              <a:ext cx="1215301" cy="5847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>
              <a:lvl1pPr algn="ctr">
                <a:defRPr sz="1300" b="1">
                  <a:solidFill>
                    <a:srgbClr val="00A4E4"/>
                  </a:solidFill>
                  <a:latin typeface="Roboto"/>
                  <a:ea typeface="Roboto"/>
                  <a:cs typeface="Roboto"/>
                  <a:sym typeface="Roboto"/>
                </a:defRPr>
              </a:lvl1pPr>
            </a:lstStyle>
            <a:p>
              <a:r>
                <a:rPr lang="en-US" dirty="0">
                  <a:solidFill>
                    <a:srgbClr val="FF40FF"/>
                  </a:solidFill>
                </a:rPr>
                <a:t>Foundation Model</a:t>
              </a:r>
              <a:endParaRPr dirty="0">
                <a:solidFill>
                  <a:srgbClr val="FF40FF"/>
                </a:solidFill>
              </a:endParaRPr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7ABB8731-2D50-EE5F-5B99-BAFFA440EBCA}"/>
              </a:ext>
            </a:extLst>
          </p:cNvPr>
          <p:cNvSpPr/>
          <p:nvPr/>
        </p:nvSpPr>
        <p:spPr>
          <a:xfrm>
            <a:off x="225825" y="2747683"/>
            <a:ext cx="1018776" cy="276997"/>
          </a:xfrm>
          <a:prstGeom prst="rect">
            <a:avLst/>
          </a:prstGeom>
          <a:solidFill>
            <a:schemeClr val="accent1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Labeled Data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43DB624-77D8-AE35-8D36-FC0476BA85E9}"/>
              </a:ext>
            </a:extLst>
          </p:cNvPr>
          <p:cNvSpPr/>
          <p:nvPr/>
        </p:nvSpPr>
        <p:spPr>
          <a:xfrm>
            <a:off x="225825" y="2162901"/>
            <a:ext cx="1018776" cy="276997"/>
          </a:xfrm>
          <a:prstGeom prst="rect">
            <a:avLst/>
          </a:prstGeom>
          <a:solidFill>
            <a:schemeClr val="accent1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Labeled Data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3E07BF0-3E4D-0BAE-1D32-E97B73EA60DB}"/>
              </a:ext>
            </a:extLst>
          </p:cNvPr>
          <p:cNvSpPr/>
          <p:nvPr/>
        </p:nvSpPr>
        <p:spPr>
          <a:xfrm>
            <a:off x="225824" y="1547067"/>
            <a:ext cx="1018776" cy="276997"/>
          </a:xfrm>
          <a:prstGeom prst="rect">
            <a:avLst/>
          </a:prstGeom>
          <a:solidFill>
            <a:schemeClr val="accent1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Labeled Data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5D67079-F5EF-2766-A3DF-F7FD42BC04AB}"/>
              </a:ext>
            </a:extLst>
          </p:cNvPr>
          <p:cNvSpPr/>
          <p:nvPr/>
        </p:nvSpPr>
        <p:spPr>
          <a:xfrm>
            <a:off x="1626236" y="1547066"/>
            <a:ext cx="1018776" cy="276997"/>
          </a:xfrm>
          <a:prstGeom prst="rect">
            <a:avLst/>
          </a:prstGeom>
          <a:solidFill>
            <a:schemeClr val="accent1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Model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03494D3-4476-3E82-92C1-8565AE341A04}"/>
              </a:ext>
            </a:extLst>
          </p:cNvPr>
          <p:cNvSpPr/>
          <p:nvPr/>
        </p:nvSpPr>
        <p:spPr>
          <a:xfrm>
            <a:off x="1626236" y="2162900"/>
            <a:ext cx="1018776" cy="276997"/>
          </a:xfrm>
          <a:prstGeom prst="rect">
            <a:avLst/>
          </a:prstGeom>
          <a:solidFill>
            <a:schemeClr val="accent1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Model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D176FA4-D292-922E-CCF8-6AD8CE9E9E70}"/>
              </a:ext>
            </a:extLst>
          </p:cNvPr>
          <p:cNvSpPr/>
          <p:nvPr/>
        </p:nvSpPr>
        <p:spPr>
          <a:xfrm>
            <a:off x="1626236" y="2758676"/>
            <a:ext cx="1018776" cy="276997"/>
          </a:xfrm>
          <a:prstGeom prst="rect">
            <a:avLst/>
          </a:prstGeom>
          <a:solidFill>
            <a:schemeClr val="accent1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Model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F6B8EE3-35B8-9C7A-C67D-5F635F0B162C}"/>
              </a:ext>
            </a:extLst>
          </p:cNvPr>
          <p:cNvSpPr/>
          <p:nvPr/>
        </p:nvSpPr>
        <p:spPr>
          <a:xfrm>
            <a:off x="3026647" y="1440964"/>
            <a:ext cx="1018776" cy="461663"/>
          </a:xfrm>
          <a:prstGeom prst="rect">
            <a:avLst/>
          </a:prstGeom>
          <a:solidFill>
            <a:schemeClr val="accent1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Sentiment Analysis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FED452B-9F99-BA26-7E60-A7B72B3F3F25}"/>
              </a:ext>
            </a:extLst>
          </p:cNvPr>
          <p:cNvSpPr/>
          <p:nvPr/>
        </p:nvSpPr>
        <p:spPr>
          <a:xfrm>
            <a:off x="3026647" y="2056798"/>
            <a:ext cx="1018776" cy="461663"/>
          </a:xfrm>
          <a:prstGeom prst="rect">
            <a:avLst/>
          </a:prstGeom>
          <a:solidFill>
            <a:schemeClr val="accent1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Customer Propensity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1D6E944-D72C-0108-3AF4-89084214460E}"/>
              </a:ext>
            </a:extLst>
          </p:cNvPr>
          <p:cNvSpPr/>
          <p:nvPr/>
        </p:nvSpPr>
        <p:spPr>
          <a:xfrm>
            <a:off x="3026647" y="2744907"/>
            <a:ext cx="1018776" cy="276997"/>
          </a:xfrm>
          <a:prstGeom prst="rect">
            <a:avLst/>
          </a:prstGeom>
          <a:solidFill>
            <a:schemeClr val="accent1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…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7F2A5E3-77B4-9636-DCE0-ECF8DF90B301}"/>
              </a:ext>
            </a:extLst>
          </p:cNvPr>
          <p:cNvSpPr/>
          <p:nvPr/>
        </p:nvSpPr>
        <p:spPr>
          <a:xfrm>
            <a:off x="4780890" y="1489025"/>
            <a:ext cx="1018777" cy="2539301"/>
          </a:xfrm>
          <a:prstGeom prst="rect">
            <a:avLst/>
          </a:prstGeom>
          <a:solidFill>
            <a:srgbClr val="FF40FF"/>
          </a:solidFill>
          <a:ln w="25400" cap="flat">
            <a:solidFill>
              <a:srgbClr val="FF40FF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449E6A7-4D6E-C567-1528-D6D7C8DD1122}"/>
              </a:ext>
            </a:extLst>
          </p:cNvPr>
          <p:cNvSpPr/>
          <p:nvPr/>
        </p:nvSpPr>
        <p:spPr>
          <a:xfrm>
            <a:off x="4782421" y="2544083"/>
            <a:ext cx="1018776" cy="461663"/>
          </a:xfrm>
          <a:prstGeom prst="rect">
            <a:avLst/>
          </a:prstGeom>
          <a:solidFill>
            <a:srgbClr val="FF40FF"/>
          </a:solidFill>
          <a:ln w="25400" cap="flat">
            <a:noFill/>
            <a:prstDash val="solid"/>
            <a:round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200" dirty="0"/>
              <a:t>Unlabeled Data</a:t>
            </a:r>
            <a:endParaRPr kumimoji="0" lang="en-US" sz="1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CFE72B7-43CB-C387-FB65-F3EFE5F01B85}"/>
              </a:ext>
            </a:extLst>
          </p:cNvPr>
          <p:cNvSpPr/>
          <p:nvPr/>
        </p:nvSpPr>
        <p:spPr>
          <a:xfrm>
            <a:off x="7513907" y="1319719"/>
            <a:ext cx="1018776" cy="461663"/>
          </a:xfrm>
          <a:prstGeom prst="rect">
            <a:avLst/>
          </a:prstGeom>
          <a:solidFill>
            <a:srgbClr val="FF40FF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Sentiment Analysis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73F7A428-53CF-3C07-68F4-FDCF17EC532B}"/>
              </a:ext>
            </a:extLst>
          </p:cNvPr>
          <p:cNvSpPr/>
          <p:nvPr/>
        </p:nvSpPr>
        <p:spPr>
          <a:xfrm>
            <a:off x="7513907" y="1943864"/>
            <a:ext cx="1018776" cy="461663"/>
          </a:xfrm>
          <a:prstGeom prst="rect">
            <a:avLst/>
          </a:prstGeom>
          <a:solidFill>
            <a:srgbClr val="FF40FF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Customer Propensity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505A405-2A35-3BBE-CC60-3B7970673980}"/>
              </a:ext>
            </a:extLst>
          </p:cNvPr>
          <p:cNvSpPr/>
          <p:nvPr/>
        </p:nvSpPr>
        <p:spPr>
          <a:xfrm>
            <a:off x="7513907" y="2620175"/>
            <a:ext cx="1018776" cy="276997"/>
          </a:xfrm>
          <a:prstGeom prst="rect">
            <a:avLst/>
          </a:prstGeom>
          <a:solidFill>
            <a:srgbClr val="FF40FF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…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68E8DD71-5910-EB93-611D-1EE56228E348}"/>
              </a:ext>
            </a:extLst>
          </p:cNvPr>
          <p:cNvSpPr/>
          <p:nvPr/>
        </p:nvSpPr>
        <p:spPr>
          <a:xfrm>
            <a:off x="7520731" y="3344375"/>
            <a:ext cx="1018776" cy="461663"/>
          </a:xfrm>
          <a:prstGeom prst="rect">
            <a:avLst/>
          </a:prstGeom>
          <a:solidFill>
            <a:srgbClr val="FF40FF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Named Entity Recognition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A3858B7E-8E38-F376-45DE-634C6C5BCD82}"/>
              </a:ext>
            </a:extLst>
          </p:cNvPr>
          <p:cNvSpPr/>
          <p:nvPr/>
        </p:nvSpPr>
        <p:spPr>
          <a:xfrm>
            <a:off x="7520731" y="4030399"/>
            <a:ext cx="1018776" cy="253914"/>
          </a:xfrm>
          <a:prstGeom prst="rect">
            <a:avLst/>
          </a:prstGeom>
          <a:solidFill>
            <a:srgbClr val="FF40FF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050" dirty="0"/>
              <a:t>Summarization</a:t>
            </a:r>
            <a:endParaRPr kumimoji="0" lang="en-US" sz="105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CA8B2DF3-0B70-AA19-E8F4-38754C722D43}"/>
              </a:ext>
            </a:extLst>
          </p:cNvPr>
          <p:cNvCxnSpPr>
            <a:stCxn id="37" idx="3"/>
            <a:endCxn id="49" idx="1"/>
          </p:cNvCxnSpPr>
          <p:nvPr/>
        </p:nvCxnSpPr>
        <p:spPr>
          <a:xfrm flipV="1">
            <a:off x="5799667" y="2758675"/>
            <a:ext cx="414866" cy="1"/>
          </a:xfrm>
          <a:prstGeom prst="straightConnector1">
            <a:avLst/>
          </a:prstGeom>
          <a:noFill/>
          <a:ln w="25400" cap="flat">
            <a:solidFill>
              <a:srgbClr val="FF40FF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8" name="Elbow Connector 57">
            <a:extLst>
              <a:ext uri="{FF2B5EF4-FFF2-40B4-BE49-F238E27FC236}">
                <a16:creationId xmlns:a16="http://schemas.microsoft.com/office/drawing/2014/main" id="{92E04B64-6917-DB7D-9764-73896035B569}"/>
              </a:ext>
            </a:extLst>
          </p:cNvPr>
          <p:cNvCxnSpPr>
            <a:stCxn id="49" idx="0"/>
            <a:endCxn id="44" idx="1"/>
          </p:cNvCxnSpPr>
          <p:nvPr/>
        </p:nvCxnSpPr>
        <p:spPr>
          <a:xfrm rot="5400000" flipH="1" flipV="1">
            <a:off x="6883925" y="1928639"/>
            <a:ext cx="383925" cy="876040"/>
          </a:xfrm>
          <a:prstGeom prst="bentConnector2">
            <a:avLst/>
          </a:prstGeom>
          <a:noFill/>
          <a:ln w="25400" cap="flat">
            <a:solidFill>
              <a:srgbClr val="FF40FF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9" name="Elbow Connector 58">
            <a:extLst>
              <a:ext uri="{FF2B5EF4-FFF2-40B4-BE49-F238E27FC236}">
                <a16:creationId xmlns:a16="http://schemas.microsoft.com/office/drawing/2014/main" id="{0870872C-4543-6D9E-6154-759BF481FF6C}"/>
              </a:ext>
            </a:extLst>
          </p:cNvPr>
          <p:cNvCxnSpPr>
            <a:cxnSpLocks/>
            <a:stCxn id="49" idx="0"/>
            <a:endCxn id="43" idx="1"/>
          </p:cNvCxnSpPr>
          <p:nvPr/>
        </p:nvCxnSpPr>
        <p:spPr>
          <a:xfrm rot="5400000" flipH="1" flipV="1">
            <a:off x="6571852" y="1616566"/>
            <a:ext cx="1008070" cy="876040"/>
          </a:xfrm>
          <a:prstGeom prst="bentConnector2">
            <a:avLst/>
          </a:prstGeom>
          <a:noFill/>
          <a:ln w="25400" cap="flat">
            <a:solidFill>
              <a:srgbClr val="FF40FF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2" name="Elbow Connector 61">
            <a:extLst>
              <a:ext uri="{FF2B5EF4-FFF2-40B4-BE49-F238E27FC236}">
                <a16:creationId xmlns:a16="http://schemas.microsoft.com/office/drawing/2014/main" id="{0B7D2C1F-6A16-54C7-EBE7-923CD6CC78FB}"/>
              </a:ext>
            </a:extLst>
          </p:cNvPr>
          <p:cNvCxnSpPr>
            <a:cxnSpLocks/>
            <a:stCxn id="49" idx="2"/>
            <a:endCxn id="46" idx="1"/>
          </p:cNvCxnSpPr>
          <p:nvPr/>
        </p:nvCxnSpPr>
        <p:spPr>
          <a:xfrm rot="16200000" flipH="1">
            <a:off x="6771060" y="2825536"/>
            <a:ext cx="616478" cy="882864"/>
          </a:xfrm>
          <a:prstGeom prst="bentConnector2">
            <a:avLst/>
          </a:prstGeom>
          <a:noFill/>
          <a:ln w="25400" cap="flat">
            <a:solidFill>
              <a:srgbClr val="FF40FF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5" name="Elbow Connector 64">
            <a:extLst>
              <a:ext uri="{FF2B5EF4-FFF2-40B4-BE49-F238E27FC236}">
                <a16:creationId xmlns:a16="http://schemas.microsoft.com/office/drawing/2014/main" id="{8ECAA70C-0D98-88B2-A323-DD53E7B33012}"/>
              </a:ext>
            </a:extLst>
          </p:cNvPr>
          <p:cNvCxnSpPr>
            <a:cxnSpLocks/>
            <a:stCxn id="49" idx="2"/>
            <a:endCxn id="47" idx="1"/>
          </p:cNvCxnSpPr>
          <p:nvPr/>
        </p:nvCxnSpPr>
        <p:spPr>
          <a:xfrm rot="16200000" flipH="1">
            <a:off x="6479986" y="3116610"/>
            <a:ext cx="1198627" cy="882864"/>
          </a:xfrm>
          <a:prstGeom prst="bentConnector2">
            <a:avLst/>
          </a:prstGeom>
          <a:noFill/>
          <a:ln w="25400" cap="flat">
            <a:solidFill>
              <a:srgbClr val="FF40FF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18ED6615-799F-5986-4913-EA00FEFC9A0D}"/>
              </a:ext>
            </a:extLst>
          </p:cNvPr>
          <p:cNvCxnSpPr>
            <a:cxnSpLocks/>
            <a:stCxn id="49" idx="3"/>
            <a:endCxn id="45" idx="1"/>
          </p:cNvCxnSpPr>
          <p:nvPr/>
        </p:nvCxnSpPr>
        <p:spPr>
          <a:xfrm flipV="1">
            <a:off x="7061200" y="2758674"/>
            <a:ext cx="452707" cy="1"/>
          </a:xfrm>
          <a:prstGeom prst="straightConnector1">
            <a:avLst/>
          </a:prstGeom>
          <a:noFill/>
          <a:ln w="25400" cap="flat">
            <a:solidFill>
              <a:srgbClr val="FF40FF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054B5EF6-72C1-1690-D796-588785E2662A}"/>
              </a:ext>
            </a:extLst>
          </p:cNvPr>
          <p:cNvSpPr txBox="1"/>
          <p:nvPr/>
        </p:nvSpPr>
        <p:spPr>
          <a:xfrm>
            <a:off x="4971514" y="4539962"/>
            <a:ext cx="3819599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chemeClr val="bg1">
                    <a:lumMod val="10000"/>
                    <a:lumOff val="90000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Unlabeled data, patterns for multiple uses, less narrowly focused.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B68A2833-AA78-DFD6-4295-C01CB98FF0F1}"/>
              </a:ext>
            </a:extLst>
          </p:cNvPr>
          <p:cNvSpPr/>
          <p:nvPr/>
        </p:nvSpPr>
        <p:spPr>
          <a:xfrm>
            <a:off x="6214533" y="2558621"/>
            <a:ext cx="846667" cy="400108"/>
          </a:xfrm>
          <a:prstGeom prst="rect">
            <a:avLst/>
          </a:prstGeom>
          <a:solidFill>
            <a:srgbClr val="FF40FF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Generative AI</a:t>
            </a:r>
          </a:p>
        </p:txBody>
      </p:sp>
    </p:spTree>
    <p:extLst>
      <p:ext uri="{BB962C8B-B14F-4D97-AF65-F5344CB8AC3E}">
        <p14:creationId xmlns:p14="http://schemas.microsoft.com/office/powerpoint/2010/main" val="1593491217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0771F2-6040-92F0-9FC0-176CAE45D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 Generative AI is just a pattern recognition.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792DA5-76EF-EF89-B7D3-6C88494C17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1100" y="1568450"/>
            <a:ext cx="4241800" cy="2006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9D49653-AE39-4453-12C9-60C6AAD9A1BA}"/>
              </a:ext>
            </a:extLst>
          </p:cNvPr>
          <p:cNvSpPr txBox="1"/>
          <p:nvPr/>
        </p:nvSpPr>
        <p:spPr>
          <a:xfrm>
            <a:off x="2888187" y="4412340"/>
            <a:ext cx="3235820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Generative AI is a form of compression.</a:t>
            </a:r>
          </a:p>
        </p:txBody>
      </p:sp>
    </p:spTree>
    <p:extLst>
      <p:ext uri="{BB962C8B-B14F-4D97-AF65-F5344CB8AC3E}">
        <p14:creationId xmlns:p14="http://schemas.microsoft.com/office/powerpoint/2010/main" val="1541183267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7A744A-0801-CBA0-3200-32037D221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2T tokens in &gt; 208B parameters &gt;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D5A483B-31D6-52A1-EACA-F1BF27F95E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1100" y="1568450"/>
            <a:ext cx="4241800" cy="20066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8738591-5482-9299-E30D-FE03D2294721}"/>
              </a:ext>
            </a:extLst>
          </p:cNvPr>
          <p:cNvSpPr txBox="1"/>
          <p:nvPr/>
        </p:nvSpPr>
        <p:spPr>
          <a:xfrm>
            <a:off x="3156068" y="4412340"/>
            <a:ext cx="2831863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Specifically it’s lossy compression.</a:t>
            </a:r>
          </a:p>
        </p:txBody>
      </p:sp>
    </p:spTree>
    <p:extLst>
      <p:ext uri="{BB962C8B-B14F-4D97-AF65-F5344CB8AC3E}">
        <p14:creationId xmlns:p14="http://schemas.microsoft.com/office/powerpoint/2010/main" val="76882447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1D0995-6A55-853F-7660-AF772BF50C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824" y="137160"/>
            <a:ext cx="8456857" cy="594000"/>
          </a:xfrm>
        </p:spPr>
        <p:txBody>
          <a:bodyPr>
            <a:normAutofit fontScale="90000"/>
          </a:bodyPr>
          <a:lstStyle/>
          <a:p>
            <a:r>
              <a:rPr lang="en-US" dirty="0"/>
              <a:t>Neural Nets [in this context] are used to compress information.</a:t>
            </a:r>
          </a:p>
        </p:txBody>
      </p:sp>
      <p:pic>
        <p:nvPicPr>
          <p:cNvPr id="3074" name="Picture 2" descr="Training Deep Neural Networks. Deep Learning Accessories | by Ravindra  Parmar | Towards Data Science">
            <a:extLst>
              <a:ext uri="{FF2B5EF4-FFF2-40B4-BE49-F238E27FC236}">
                <a16:creationId xmlns:a16="http://schemas.microsoft.com/office/drawing/2014/main" id="{E2B9A8DB-8182-BB4D-4CAD-CC6340830D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31160"/>
            <a:ext cx="9144000" cy="4011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4499548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23F162-C5DB-B0F2-DF50-6BB9F07A03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824" y="137160"/>
            <a:ext cx="8481571" cy="594000"/>
          </a:xfrm>
        </p:spPr>
        <p:txBody>
          <a:bodyPr>
            <a:normAutofit fontScale="90000"/>
          </a:bodyPr>
          <a:lstStyle/>
          <a:p>
            <a:r>
              <a:rPr lang="en-US" dirty="0"/>
              <a:t>Each perceptron has an activation function within it learned from patterns in the data.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16059B2-EBCA-B4F7-27BF-91D3788A83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5109" y="1270000"/>
            <a:ext cx="6223000" cy="260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004008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4617B2-F3E8-DE04-95F4-DE5A0879E9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Presence of words can be inputs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77AD2A-02C5-94C4-A3CD-E77EEEF026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0500" y="1212850"/>
            <a:ext cx="6223000" cy="271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930887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DataRobot – Presentation Master Dark">
  <a:themeElements>
    <a:clrScheme name="DataRobot – Presentation Master Dark">
      <a:dk1>
        <a:srgbClr val="000000"/>
      </a:dk1>
      <a:lt1>
        <a:srgbClr val="0A0A0C"/>
      </a:lt1>
      <a:dk2>
        <a:srgbClr val="A7A7A7"/>
      </a:dk2>
      <a:lt2>
        <a:srgbClr val="535353"/>
      </a:lt2>
      <a:accent1>
        <a:srgbClr val="0099FF"/>
      </a:accent1>
      <a:accent2>
        <a:srgbClr val="FF2E3C"/>
      </a:accent2>
      <a:accent3>
        <a:srgbClr val="762CA0"/>
      </a:accent3>
      <a:accent4>
        <a:srgbClr val="FFC000"/>
      </a:accent4>
      <a:accent5>
        <a:srgbClr val="92CA18"/>
      </a:accent5>
      <a:accent6>
        <a:srgbClr val="27AFF4"/>
      </a:accent6>
      <a:hlink>
        <a:srgbClr val="0000FF"/>
      </a:hlink>
      <a:folHlink>
        <a:srgbClr val="FF00FF"/>
      </a:folHlink>
    </a:clrScheme>
    <a:fontScheme name="DataRobot – Presentation Master Dark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DataRobot – Presentation Master Dar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DataRobot – Presentation Master Dark">
  <a:themeElements>
    <a:clrScheme name="DataRobot – Presentation Master Dark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99FF"/>
      </a:accent1>
      <a:accent2>
        <a:srgbClr val="FF2E3C"/>
      </a:accent2>
      <a:accent3>
        <a:srgbClr val="762CA0"/>
      </a:accent3>
      <a:accent4>
        <a:srgbClr val="FFC000"/>
      </a:accent4>
      <a:accent5>
        <a:srgbClr val="92CA18"/>
      </a:accent5>
      <a:accent6>
        <a:srgbClr val="27AFF4"/>
      </a:accent6>
      <a:hlink>
        <a:srgbClr val="0000FF"/>
      </a:hlink>
      <a:folHlink>
        <a:srgbClr val="FF00FF"/>
      </a:folHlink>
    </a:clrScheme>
    <a:fontScheme name="DataRobot – Presentation Master Dark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DataRobot – Presentation Master Dar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3358</TotalTime>
  <Words>628</Words>
  <Application>Microsoft Macintosh PowerPoint</Application>
  <PresentationFormat>On-screen Show (16:9)</PresentationFormat>
  <Paragraphs>86</Paragraphs>
  <Slides>32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8" baseType="lpstr">
      <vt:lpstr>Arial</vt:lpstr>
      <vt:lpstr>Helvetica</vt:lpstr>
      <vt:lpstr>Roboto</vt:lpstr>
      <vt:lpstr>Roboto Light</vt:lpstr>
      <vt:lpstr>source-serif-pro</vt:lpstr>
      <vt:lpstr>DataRobot – Presentation Master Dark</vt:lpstr>
      <vt:lpstr>All aboard the AI Hype Train!</vt:lpstr>
      <vt:lpstr>Get off my lawn! AI is just pattern recognition.</vt:lpstr>
      <vt:lpstr>Types of ML</vt:lpstr>
      <vt:lpstr>Even Generative AI is just a pattern recognition.</vt:lpstr>
      <vt:lpstr>Even Generative AI is just a pattern recognition.</vt:lpstr>
      <vt:lpstr>2T tokens in &gt; 208B parameters &gt; </vt:lpstr>
      <vt:lpstr>Neural Nets [in this context] are used to compress information.</vt:lpstr>
      <vt:lpstr>Each perceptron has an activation function within it learned from patterns in the data.</vt:lpstr>
      <vt:lpstr>Presence of words can be inputs</vt:lpstr>
      <vt:lpstr>The activations become serial numbers representing concepts called “vector embeddings”</vt:lpstr>
      <vt:lpstr>In a hyperspace words &amp; concepts are identified in close proximity.</vt:lpstr>
      <vt:lpstr>Responses are built concept by concept, token by token.</vt:lpstr>
      <vt:lpstr>LLMs build token by token to construct a response.</vt:lpstr>
      <vt:lpstr>Fails relatively simple tasks.</vt:lpstr>
      <vt:lpstr>Context window matters.</vt:lpstr>
      <vt:lpstr>Hallucinations.</vt:lpstr>
      <vt:lpstr>Prompting really matters.</vt:lpstr>
      <vt:lpstr>Ask questions carefully when seeking answers.</vt:lpstr>
      <vt:lpstr>Basic Prompt – Use the R script to follow this format.</vt:lpstr>
      <vt:lpstr>In the script, add positive and negative examples to the prompt.</vt:lpstr>
      <vt:lpstr>Chain of thought prompting</vt:lpstr>
      <vt:lpstr>Contrastive Chain of thought</vt:lpstr>
      <vt:lpstr>PowerPoint Presentation</vt:lpstr>
      <vt:lpstr>COSTAR</vt:lpstr>
      <vt:lpstr>Longer prompt with specific aspects.</vt:lpstr>
      <vt:lpstr>Asking for citations…risky business!</vt:lpstr>
      <vt:lpstr>Asking for citations…risky business!</vt:lpstr>
      <vt:lpstr>LLMs are usually censored to avoid bias &amp; offensive content.  Jailbreak prompts exist to overcome censorship.</vt:lpstr>
      <vt:lpstr>PowerPoint Presentation</vt:lpstr>
      <vt:lpstr>Jailbreak</vt:lpstr>
      <vt:lpstr>Open up a basic jailbreak</vt:lpstr>
      <vt:lpstr>There are multiple jailbreak prompts, be aware people use them in production systems! Don’t do this.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Ted Kwartler</cp:lastModifiedBy>
  <cp:revision>12</cp:revision>
  <dcterms:modified xsi:type="dcterms:W3CDTF">2025-02-24T23:50:30Z</dcterms:modified>
</cp:coreProperties>
</file>